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Слушаем, сравниваем, различаем и показываем звуки в модели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[г] и [к] на уроках 84–85
</a:t>
            </a:r>
            <a:endParaRPr lang="en-US" sz="4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уже умеют слушать слово, находить в нём звук и замечать первый или последний согласный. Теперь они сравнивают два похожих звука — [г] и [к].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умеют первоклассники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звука относятся к согласным: при их произнесении воздух встречает преграду, поэтому они звучат не так, как гласные.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[г] и [к] произносятся в задней части рта. Из-за этого они очень близки по звучанию и легко перепутываются на слух.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звука короткие и могут быть твёрдыми. Именно поэтому их удобно сравнивать в одной теме и сразу замечать различие.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похожи звуки [г] и [к]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слышен только шум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[к] — глухой. Голос почти не слышен, зато слышен только шум. Так звучат слова кора, крик и кол.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слышится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[г] называют звонким: при его произнесении работает голос, и это хорошо слышно. В словах гора, гриб и гол он звучит ясно.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Звонкий и глухой звук в словах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25" y="1642900"/>
            <a:ext cx="218362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56" y="3341593"/>
            <a:ext cx="194100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581" y="1642900"/>
            <a:ext cx="194100" cy="194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401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[г]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02175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гриб, гора, гусь и город звук [г] слышится особенно отчётливо. Он сразу помогает узнать слово и не перепутать его с другим.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702175" y="3341600"/>
            <a:ext cx="81186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[г] удобно слушать рядом с [к]. Тогда разница между звонким и глухим звуком становится заметнее и запоминается быстрее.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60000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[Г] может стоять не только в начале, но и в середине слова. В таком месте его тоже важно услышать и точно назвать.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[к] слышится в словах кот, куст, кран, книга и мак. Он тоже может стоять в начале, середине и конце слова.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[к]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[К] — глухой согласный. Когда мы его произносим, голос не слышится, а слышен только шум. Именно это отличает его от [г].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слова [к] звучит особенно чётко: домик, листок, мак. Поэтому последний согласный в таких словах удобно слушать и проверять.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звук в слове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услышать звук, определить его признак и обозначить в модели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4901" y="1635700"/>
            <a:ext cx="2657747" cy="300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5870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помогают услышать, как важен каждый звук. Слова похожи по звучанию, но обозначают разные предметы или действия — вот почему надо слушать очень внимательно.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9805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звук может полностью изменить слово. Если заменить [г] на [к], гора превращается в кору, а гол — в кол. Смысл меняется сразу.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803000"/>
            <a:ext cx="85368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слов, которые меняют смысл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уроков 84–85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похожих звука помогают научиться различать звонкость и глухость.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модели слова [г] и [к] обозначаются по-разному, потому что у них разный признак звучания.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6573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Слышим слово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слова звонкий согласный может звучать тише, чем в начале. Поэтому на слух он иногда кажется глухим.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154175" y="2322175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форму слова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слово меняют: друг — друзья, снег — снега. В новой форме звук слышится яснее.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02150" y="29910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правильный звук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сравнения становится понятно, какой согласный был в слове. Так запись получается точнее и аккуратнее.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конце слова легко ошибиться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сомнительный согласный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работы со словом, в котором нужно различить [г] и [к].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32208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3220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2972" y="1294275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610" y="1298175"/>
            <a:ext cx="218400" cy="21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для тренировки слуха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Хлопок на звук [г]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произносит слова, а дети хлопают, когда слышат [г]. Такое задание быстро включает внимание и помогает не пропустить звонкий согласный в потоке слов.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лишнее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ряду похожих слов нужно услышать одно, которое отличается звуком [г] или [к]. Игра развивает точность слуха и учит сравнивать слова очень внимательно.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для [к]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слове слышится [к], ребёнок поднимает карточку или сигнальный знак. Это простое упражнение тренирует слух и учит сразу реагировать на глухой звук.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пару по картинке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соотносят две похожие картинки и находят пару слов, где один звук меняет значение. Так легче запомнить, что маленькая звуковая деталь может многое изменить.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помогает найти звук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на картинке — и звук сразу слышен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смотрит на картинку, называет предмет и внимательно слушает слово. Если это гриб, удобно выделить первый звук и проверить, какой он: [г] или [к]. Картинка помогает не угадывать, а слышать точно.
</a:t>
            </a:r>
            <a:endParaRPr lang="en-US" sz="1085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Кран, кот или мак: что стоит в конце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Предметное изображение подсказывает слово, а слово — нужный звук. Когда ребёнок говорит кран, кот или мак, он может услышать согласный в начале или в конце и спокойно сравнить его с моделью.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Горка рядом с кустом: сравни и не перепутай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картинок помогает увидеть, что слова могут быть очень похожими, но начинаться разными звуками. Сначала называется предмет, потом выделяется первый согласный. Так слух работает вместе с вниманием и памятью.
</a:t>
            </a:r>
            <a:endParaRPr lang="en-US" sz="98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называет предмет на картинке. Потом произносит слово медленно и чётко, чтобы услышать каждый согласный звук, не торопясь и не проглатывая его.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выделяется нужный звук — [г] или [к]. Важно услышать, где он находится: в начале, середине или в конце слова, чтобы не ошибиться.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определяется признак звука: звонкий он или глухой. Для этого прислушиваются, работает ли голос, или слышен только шум, как в тихой шутке.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выбранный звук обозначается в модели слова. Модель показывает, какой согласный услышан, и помогает подготовиться к правильной записи буквы без путаницы.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слова к звуковой модели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модели слова к букве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картинкой, звуком, моделью слова и записью буквы.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[г] и [к] похожи тем, что оба являются согласными и произносятся кратко. Они не поются, а звучат как короткие согласные толчки.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звука образуются в задней части рта. Поэтому в словах они могут очень напоминать друг друга и легко путаются на слух, особенно у начинающих учеников.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связано со звонкостью: [г] — звонкий, а [к] — глухой. Именно этот признак помогает правильно различать похожие слова и строить точную модель.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и что разного у [г] и [к]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2955759"/>
            <a:ext cx="8568600" cy="18743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4500" y="1634527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пары слов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пары вроде гриб — крик, гол — кол или гусь — куст помогают услышать разницу очень быстро. Такие слова легко сравнивать, потому что меняется всего один звук.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215025" y="883891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Картинки-подсказки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маленькая сюжетная картинка, запомнить ещё проще. Один герой говорит одно слово, другой — похожее, но уже с другим смыслом. Получается весёлая звуковая игра.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слова для запоминания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Исправить ошибку помогает повторное произнесение слова и сравнение с похожей парой. Когда ребёнок слушает внимательнее, нужный звук становится гораздо яснее.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 и так, что звук в модели обозначен неверно. Это значит, что слово услышали, но знак для согласного выбрали поспешно, не проверив его ещё раз.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 — перепутать [г] и [к] на слух. Тогда ребёнок слышит звук не совсем точно и выбирает не тот вариант для модели слова.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последний согласный просто теряется при произнесении. Слово будто обрывается, и тогда трудно понять, какой звук стоит в конце: звонкий или глухой.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первоклассников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работы на уроке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сравнении звуков [г] и [к] и проверке модели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673" y="748450"/>
            <a:ext cx="2793605" cy="3824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[г] и [к] похожи местом произношения, но различаются звонкостью и глухостью. Если слышать этот признак и показывать его в модели слова, ошибок станет заметно меньше.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уроков 84–85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2026-05-21T16:01:34Z</dcterms:created>
  <dcterms:modified xsi:type="dcterms:W3CDTF">2026-05-21T16:01:34Z</dcterms:modified>
</cp:coreProperties>
</file>