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Защитные функции крови и иммунитет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 иммунитет защищают организм от инфекций и поддерживают здоровье с детства.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 борется с микробами?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организм ежедневно сталкивается с микробами и вирусами. Кровь содержит специальные клетки и вещества, которые помогают обнаружить и уничтожить опасные для здоровья чужеродные тела и сохранить наше самочувствие.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кровь и какую роль играют лейкоциты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состоит из жидкой плазмы и трёх видов клеток: эритроцитов, лейкоцитов и тромбоцитов, каждый из которых выполняет важные функции в организме.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это клетки иммунной защиты, в крови их около 4-9 миллиардов на литр, что составляет примерно 1 % всех клеток крови.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лейкоцитов: нейтрофилы борются с бактериями, лимфоциты обеспечивают специфический иммунитет, моноциты превращаются в макрофаги.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Эозинофилы помогают в борьбе с паразитами, а базофилы участвуют в аллергических реакциях и выработке гистамина.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Фагоцитоз: как клетки уничтожают микробы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Фагоциты — это клетки (макрофаги и нейтрофилы), которые распознают, окружают и поглощают микробы. Этот процесс начинается с контакта клетки с микроорганизмом и заканчивается его перевариванием.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Фагоцитоз — ключевой механизм защиты, особенно при проникновении бактерий через раны или слизистые оболочки, обеспечивая быструю реакцию на инфекцию.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защитные функции крови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нейтрализует токсины, вырабатываемые микробами, предотвращая их вредное воздействие на клетки организма.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участвует в уничтожении микробов с помощью лейкоцитов и антител, обеспечивая эффективное отражение инфекций.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кровь удаляет погибшие клетки и чужеродные частицы, поддерживая внутреннее равновесие и здоровье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и их роль в иммунитете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антител и их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— специализированные белки, которые создаются B-лимфоцитами. Каждый вид антител узнает уникальный антиген и помогает организму бороться с вирусами и бактериями.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защитных механизмов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не только нейтрализуют токсины, но и активируют другие клетки иммунитета, например, стимулируют фагоцитоз и систему комплемента, усиливая реакцию организма.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классов антител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классы антител (IgG, IgM, IgA) выполняют функции в разных местах: в крови, слизистых или тканях, обеспечивая многоуровневую защиту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лейкоцитов в крови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нейтрофилы доминируют, обеспечивая быструю защиту, в то время как лимфоциты отвечают за специфическую иммунную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иммунологии,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лейкоцитов отражает сложность и многогранность иммунной системы, позволяя ей гибко реагировать на разные угрозы.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иммунного ответа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2935" y="2298684"/>
            <a:ext cx="1164771" cy="11551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антигена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клетки выявляют чужеродные вещества, отличающиеся от собственных тканей организма.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2189545" y="2337703"/>
            <a:ext cx="1164771" cy="11551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иммунных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T- и B-лимфоциты активируются для борьбы с обнаруженным антигеном.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20449" y="2544324"/>
            <a:ext cx="1164771" cy="11551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антител и цитотоксический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B-лимфоциты начинают создавать антитела, а T-лимфоциты уничтожают изменённые клетки.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5451353" y="2912926"/>
            <a:ext cx="1164771" cy="11551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Устранение чужеродных агентов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и клетки иммунитета совместно выводят патогены из организма.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082258" y="3217142"/>
            <a:ext cx="1164771" cy="11551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иммунной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клетки сохраняют информацию, чтобы при повторной встрече ускорить ответ иммунитета.
</a:t>
            </a:r>
            <a:endParaRPr lang="en-US" sz="11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взаимодействия иммунных клеток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активации иммунитета при вторжении антигена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 приобретённый иммунитет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T- и B-лимфоциты — ключевые клетки приобретённого иммунитета, обеспечивающие специфические ответы и долгосрочную защиту от патогенов.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— первая линия защиты, действует быстро и широко, защищая от любых чужеродных агентов через барьеры и клетки фагоцитоза.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 формируется после контакта с конкретным антигеном и обладает памятью, позволяя организму быстрее и точнее реагировать на повторные инфекции.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искусственный иммунитет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 содержит ослабленные или мертвые микроорганизмы либо их части, стимулирующие иммунитет для выработки антител без болезни, помогая организму готовиться к настоящей инфекции.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вакцин включают гриппозную, коревую и против полиомиелита. Благодаря вакцинации ежегодно предотвращается множество заболеваний у детей и подростков по всему миру.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вакцин включают гриппозную, коревую и против полиомиелита. Благодаря вакцинации ежегодно предотвращается множество заболеваний у детей и подростков по всему миру.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82830"/>
            <a:ext cx="4486275" cy="172193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активного и пассивного иммунитета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иммунитет формируется собственными иммунными клетками после контакта с инфекцией или вакцинацией, обеспечивая длительную защиту. Пассивный иммунитет обеспечивается готовыми антителами, давая временную защиту при необходимости.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стр. 108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иммунитет обеспечивает длительную защиту через собственные клетки, а пассивный применяют при срочной необходимости с временным эффектом.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комплемента в крови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 — группа из более 20 белков плазмы, активируемых каскадом реакций при контакте с антигенами. Эта система усиливает иммунный ответ и взаимодействует с другими компонентами защиты.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активации становится разрушение мембран патогенов, что способствует их гибели без повреждения клеток организма и облегчает их устранение.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 стимулирует фагоцитоз и воспаление, усиливая реакцию иммунитета, создавая дополнительный уровень защиты вместе с лейкоцитами и антителами.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Аллергия: сбой в работе иммунитета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 возникает, когда иммунная система чрезмерно реагирует на безвредные вещества, такие как пыльца, пища или шерсть животных, вызывая неприятные симптомы и воспаление.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механизм — выработка антител IgE, которые приводят к высвобождению гистамина из базофилов и тучных клеток, что вызывает зуд, насморк и высыпания.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механизм — выработка антител IgE, которые приводят к высвобождению гистамина из базофилов и тучных клеток, что вызывает зуд, насморк и высыпания.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Аутоиммунные заболевания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аутоиммунных болезнях иммунитет ошибочно атакует собственные ткани, вызывая воспаление и повреждения органов, что приводит к хроническим проблемам со здоровьем.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сахарном диабете 1 типа иммунная система разрушает клетки поджелудочной, ответственные за выработку инсулина.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развития включают генетическую предрасположенность, перенесённые инфекции и сбои регуляции иммунного ответа, усугубляющие течение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инфекционных заболеваний у подростков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существенное снижение заболеваемости благодаря массовым вакцинациям и улучшению санитарных условий в школах и общественных местах.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профилактических мер выражается в уменьшении случаев инфекций, что повышает защиту здоровья подростков в России за пять лет.
</a:t>
            </a:r>
            <a:endParaRPr lang="en-US" sz="11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иммунитет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длительностью от 8 до 9 часов улучшает функции иммунной системы, восстанавливая организм и повышая сопротивляемость инфекциям.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питание, включающее овощи, фрукты и белки, обеспечивает необходимыми веществами для нормальной работы иммунных клеток.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закаливание укрепляют иммунитет, стимулируя обмен веществ и снижая риск простудных заболеваний.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стресс, курение и малоподвижный образ жизни ослабляют иммунную защиту, увеличивая восприимчивость к инфекциям и медленное восстановление.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витаминов в поддержании иммунитета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А и защита слизистых оболочек
</a:t>
            </a:r>
            <a:pPr algn="l" indent="0" marL="0">
              <a:lnSpc>
                <a:spcPct val="100000"/>
              </a:lnSpc>
              <a:buNone/>
            </a:pPr>
            <a:r>
              <a:rPr lang="en-US" sz="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А необходим для здоровья кожи и слизистых оболочек, которые служат барьером против инфекций. Его недостаток снижает способность организма предотвращать проникновение микробов.
</a:t>
            </a:r>
            <a:endParaRPr lang="en-US" sz="1003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витамина С на иммунитет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 стимулирует активность фагоцитов и способствует синтезу коллагена, поддерживая структуру тканей. Его регулярное поступление ускоряет выздоровление и снижает частоту простуд.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и регуляция иммунных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отвечает за регулирование работы Т-лимфоцитов и обмен веществ клеток иммунной системы. Его баланс помогает организму эффективно защищаться от инфекций.
</a:t>
            </a:r>
            <a:endParaRPr lang="en-US" sz="10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42874"/>
            <a:ext cx="600900" cy="5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7735" y="1709467"/>
            <a:ext cx="525525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в условиях современной эпидемиологии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личной гигиены помогает снизить распространение вирусов и бактерий, особенно в коллективных местах, таких как школы и детские учреждения.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вакцинация предупреждает развитие опасных инфекций и формирует иммунитет к новым штаммам вирусов, снижая массовые эпидемии.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врачей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Следование указаниям медицинских специалистов по профилактике и лечению инфекций критически важно для защиты здоровья детей и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иммунных защиты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функции крови и иммунная система являются краеугольным камнем здоровья, обеспечивая эффективный ответ организма на инфекции и способствуя формированию долгосрочной защиты у подростков.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2026-05-09T03:50:35Z</dcterms:created>
  <dcterms:modified xsi:type="dcterms:W3CDTF">2026-05-09T03:50:35Z</dcterms:modified>
</cp:coreProperties>
</file>