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современной жизни: ключевые аспекты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мир меняется стремительно, формируя новые реалии и вызовы.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от индустриального общества к цифровому веку
</a:t>
            </a:r>
            <a:endParaRPr lang="en-US" sz="2194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годов началась эпоха постиндустриального общества с ростом городов и внедрением цифровых технологий, что изменило образ жизни, профессию и социальные отношения.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перемены, меняющие наш быт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как повседневный инструмент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смартфонов сделало доступ к информации мгновенным. Старшеклассники адаптируют учебу и общение под эти технологии, что влияет на стиль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Удалёнка и дистанционное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Дистанционные форматы обучения и работы поддерживают гибкость и учат самодисциплине. Это открывает новые возможности, но требует навыков самостоятельности.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— площадки для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стимулируют развитие новых творческих профессий и технологий, объединяя креатив и бизнес в цифровом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многообразию стало основой общества: культурные и гендерные различия принимаются и ценятся.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социальных норм в XXI веке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усиливается, меняются традиционные семейные и гендерные роли, отражая современные взгляды на свободу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Индивидуализм среди молодёжи растет: акцент на личной реализации и уважении к собственной идентичности становится нормой.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68005"/>
            <a:ext cx="4000500" cy="14295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традиционных и современных форм занятости показывает кардинальные сдвиги под воздействием технологий.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изменения в структурах занятости
</a:t>
            </a:r>
            <a:endParaRPr lang="en-US" sz="293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привел к гибкости графиков, росту удалённой работы и появлению новых профессий.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культурный обмен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коммуникации ускоряют обмен культурами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транспорта и интернет сделали возможным быстрое распространение культурных трендов и образовательных материалов.
</a:t>
            </a:r>
            <a:endParaRPr lang="en-US" sz="1193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знания доступны подросткам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участвуют в международных проектах, формируют поликультурную идентичность, открывая новые горизонты для развития.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охватывает большинство населения, влияя на образование и досуг подростков.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пользователей интернета в России 2000-2023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пользователей показывает расширение доступа и влияние интернета на общество.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Datareportal, 2023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изменили способы коммуникации, став формирующими цифровую идентичность подростков.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«пузырь фильтра», ограничивающие кругозор, что влияет на восприятие информации.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и инфлюенсеры задают модные тренды и влияют на ценности и поведение молодёжи.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в соцсетях стала неотъемлемой частью досуга и самовыражения старшеклассников.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социальных сетей
</a:t>
            </a:r>
            <a:endParaRPr lang="en-US" sz="22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молодёжи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 движении за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 активно поддерживает борьбу с изменением климата через акции, митинги и образовательные кампании. Они вовлечены в глобальные инициативы по защите планеты.
</a:t>
            </a:r>
            <a:endParaRPr lang="en-US" sz="110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применение экотехнологий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организуют проекты по переработке отходов и используют экологичные решения в повседневной жизни, способствуя устойчивому развитию и снижению загрязнения.
</a:t>
            </a:r>
            <a:endParaRPr lang="en-US" sz="100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образования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внедрение компьютеров в школы закладывает основы цифровой грамотности у учеников.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онлайн-платформ расширяет возможности обучения вне классных стен.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внедрение смешанных форматов обучения и цифровых ресурсов делает образование гибким и доступным.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Индивидуализация траекторий обучения учитывает интересы и способности каждого ученика, повышая эффективность обучения.
</a:t>
            </a:r>
            <a:endParaRPr lang="en-US" sz="9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цифровых платформ способствует развитию навыков самостоятельного обучения и расширению образовательных горизонтов у подростков.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онлайн-образования среди старшеклассников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Онлайн-образование становится ключевым инструментом получения знаний, формируя новые образовательные привычки среди старшеклассников.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Левада-центр, 2022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здоровье: новые вызовы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подростки подвергаются высокому уровню информационного давления через соцсети, что приводит к росту тревожности и депрессии. Важно повышать доступность психологической поддержки в школах и сообществах.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осознанного отношения к ментальному здоровью способствует созданию открытых диалогов и способствует формированию безопасной эмоциональной среды для старшеклассников.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сценарии современных подростков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исследований образовательных и карьерных практик 2023 года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66220"/>
            <a:ext cx="271200" cy="2169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массовой культуры на идентичность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 формируют представления молодых людей о мире, стимулируя интерес к новым социальным и культурным темам.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направления влияют на эмоциональное состояние подростков и помогают им выражать принадлежность к субкультурам.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и интернет-культура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Мемы становятся формой коммуникации и идентификации, отражая актуальные тренды и ценности молодежи.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Фандомы и тематические группы создают пространство для самовыражения, поддержки и творческого сотрудничества.
</a:t>
            </a:r>
            <a:endParaRPr lang="en-US" sz="8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волонтерство — вклад молодёжи в общество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семьям в сложных ситуациях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активно участвуют в программах поддержки малоимущих и пожилых людей, оказывая материальную и эмоциональную помощь, что развивает чувство ответственности.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Молодёжь организует акции по уборке территорий и сбору перерабатываемого мусора, распространяя экологическое сознание среди сверстников и взрослых.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включаются в культурно-исторические мероприятия и волонтерские движения, укрепляя связь поколений и гражданскую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932740"/>
            <a:ext cx="4039800" cy="26912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доминирующие приоритеты у поколений X, миллениалов и поколения Z в условиях технологических и социальных изменений.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ценностей поколений в современном российском обществе
</a:t>
            </a:r>
            <a:endParaRPr lang="en-US" sz="2376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демонстрируют смещение ценностных ориентиров в сторону гибкости, инклюзивности и заботы о ментальном здоровье под влиянием глобальных изменений.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2021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старшеклассников от работы и карьеры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 стартапах и фрилансе помогает подросткам развивать навыки адаптации и самостоятельного принятия решений.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Приоритетом становится гибкий график, позволяющий совмещать учёбу, отдых и профессиональное развитие в комфортном режиме.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грамотность, творческий подход и критическое мышление считаются ключевыми компетенциями для успешной карьеры в будущем.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в досуге и развлечениях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Видеоигры и киберспорт продолжают набирать популярность, создавая новые социальные и профессиональные возможности для подростков.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здоровому образу жизни и туризму стимулирует участие в спортивных мероприятиях и городских культурных программах.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сталкиваются с кибербуллингом или испытывают давление в социальных сетях.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Роскачества, 2023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испытывают воздействие негативных явлений в интернете, что требует формирования новых стандартов цифровой этики.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Современным старшеклассникам важно развивать гибкость, критическое мышление и личную ответственность для успешного ориентирования в быстро меняющемся цифровом мире.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 жизни сегодня: ключевые вызовы и возможности
</a:t>
            </a:r>
            <a:endParaRPr lang="en-US" sz="28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2026-05-07T19:46:34Z</dcterms:created>
  <dcterms:modified xsi:type="dcterms:W3CDTF">2026-05-07T19:46:34Z</dcterms:modified>
</cp:coreProperties>
</file>