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— маленькая искусственная экосистема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мир под водой, где всё связано и важно.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пруду или озере, в аквариуме вода, свет и живые организмы зависят друг от друга. Но здесь равновесие держится только при заботе человека.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и природа: общие правила жизни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166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166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106" y="1404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92831" y="140065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6906" y="1404550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аквариума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дом для всех обитателей аквариума. Вода должна быть чистой и подходящей по температуре, чтобы рыбы, растения и бактерии могли жить спокойно и без лишнего стресса.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Грунт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Грунт удерживает растения корнями и становится местом, где поселяются полезные бактерии. Он помогает аквариуму выглядеть естественно и поддерживает жизнь его маленьких жителей.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помогает очищать воду от мелких загрязнений и делает её безопаснее. Он работает почти незаметно, но именно от него часто зависит порядок в аквариуме.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Лампа даёт растениям свет, без которого им трудно расти. Она также помогает создать в аквариуме привычный день и ночь, как в настоящей природе.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Оборудование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аквариуме нужен обогреватель и другие устройства. Они помогают поддерживать нужные условия, чтобы обитатели не мёрзли и чувствовали себя хорошо.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аквариуме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самые заметные жители аквариума. Они плавают, дышат через жабры и постоянно двигаются. Каждому виду нужен свой размер пространства и спокойные соседи.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делают воду полезнее и служат укрытием для рыб. Они помогают аквариуму выглядеть живым и создают в нём уголки, где можно спрятаться или отдохнуть.
</a:t>
            </a:r>
            <a:endParaRPr lang="en-US" sz="1069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и креветки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маленькие помощники собирают остатки корма и мелкий налёт. Они не заменяют уход человека, но помогают поддерживать порядок и уменьшают количество лишних отходов.
</a:t>
            </a:r>
            <a:endParaRPr lang="en-US" sz="99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не видно, но работа у них очень важная. Бактерии живут в грунте и фильтре, перерабатывают отходы и помогают воде дольше оставаться безопасной.
</a:t>
            </a:r>
            <a:endParaRPr lang="en-US" sz="10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 аквариуме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800" y="1445881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Дают кислород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Аквариумные растения помогают воде «дышать» для живых обитателей: они поглощают углекислый газ и выделяют кислород. Это особенно важно, когда в аквариуме много рыб.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41800" y="2617523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укрытия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стебли становятся удобными прятками для рыб, особенно для маленьких и пугливых. В зелёных зарослях им легче отдыхать и чувствовать себя в безопасности.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75" y="1436598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Украшают мир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Элодея, валлиснерия, анубиас и криптокорина делают аквариум красивым и похожим на природный водоём. Зелёные растения придают ему спокойный и живой вид.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75" y="2617514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чистоте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растения используют часть веществ, которые могут стать пищей для лишних водорослей. Поэтому аквариум с хорошими растениями часто выглядит более ухоженным и стабильным.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аквариуме появляются полезные бактерии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подготовка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моют, насыпают грунт и устанавливают оборудование. На этом этапе создают основу для будущего маленького водного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заполнения водой и посадки растений в аквариуме постепенно начинают появляться полезные бактерии. Им нужно время, чтобы поселиться в грунте и фильтре.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готов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бактерий уже достаточно, можно заселять рыб. Тогда вода становится безопаснее, а аквариум начинает работать как устойчивый живой дом.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рыбы дышат и двигаются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берут кислород прямо из воды с помощью жабр. Поэтому им особенно нужна чистая вода, где достаточно воздуха для дыхания и нет лишней грязи.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помогают рыбам плыть вперёд, поворачивать и удерживать равновесие. Благодаря им рыба двигается легко, словно маленький подводный «пловец».
</a:t>
            </a:r>
            <a:endParaRPr lang="en-US" sz="1071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и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виду рыб нужен свой размер аквариума и подходящие соседи. В тесноте и при сильной скученности рыбы устают, пугаются и ведут себя беспокойно.
</a:t>
            </a:r>
            <a:endParaRPr lang="en-US" sz="104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аквариуме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попадает в воду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съедают корм, а затем в аквариуме остаются отходы. Если еды слишком много, лишние остатки быстро портят воду и мешают живым обитателям.
</a:t>
            </a:r>
            <a:endParaRPr lang="en-US" sz="871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перерабатывают отходы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превращают отходы в менее опасные вещества. Они работают тихо, но именно они помогают аквариуму не превращаться в грязную лужицу.
</a:t>
            </a:r>
            <a:endParaRPr lang="en-US" sz="807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веществ растения берут для роста и развития. Так они помогают аквариуму быть чище и при этом сами становятся крепче и зеленее.
</a:t>
            </a:r>
            <a:endParaRPr lang="en-US" sz="884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повторяется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корм дают понемногу, а вода остаётся чистой, вещества переходят от одного живого организма к другому по кругу. Это и есть маленький аквариумный баланс.
</a:t>
            </a:r>
            <a:endParaRPr lang="en-US" sz="89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запускается аквариум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создании безопасного и устойчивого аквариума.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эти признаки меняются, в маленьком водном мире нарушается равновесие, и жителям становится труднее жить спокойно.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проблемы в аквариуме — прозрачность, запах и температура воды.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наблюдения за аквариумом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помогает аквариуму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80629"/>
            <a:ext cx="3449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Кормит понемногу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даёт рыбам только столько корма, сколько они могут съесть за несколько минут. Лишние крошки быстро падают на дно и делают воду грязной и тяжёлой для жизни.
</a:t>
            </a:r>
            <a:endParaRPr lang="en-US" sz="892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14110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 за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регулярно заменяют на свежую, чтобы убрать лишнюю грязь и вредные вещества. Это помогает аквариуму оставаться прозрачным, а его обитателям — чувствовать себя спокойно.
</a:t>
            </a:r>
            <a:endParaRPr lang="en-US" sz="864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Проверяет оборудование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Фильтр, лампа и иногда обогреватель должны работать без сбоев. Если техника остановится, вода быстрее испортится, а растения и рыбы сразу почувствуют неудобство.
</a:t>
            </a:r>
            <a:endParaRPr lang="en-US" sz="963" dirty="0"/>
          </a:p>
        </p:txBody>
      </p:sp>
      <p:sp>
        <p:nvSpPr>
          <p:cNvPr id="13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 за жителями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замечает, как плавают рыбы, как растут растения и не стало ли кому-то плохо. Такое наблюдение помогает вовремя исправить неполадки и сохранить равновесие в маленьком мире.
</a:t>
            </a:r>
            <a:endParaRPr lang="en-US" sz="8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делать нельзя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перекармливать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бросать слишком много корма, рыбы не успеют его съесть. Остатки начнут разлагаться, вода помутнеет, а в аквариуме появится неприятный запах.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заселять тесно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обитателей слишком много, им не хватает места, кислорода и укрытий. Рыбы становятся беспокойными, а вода загрязняется гораздо быстрее, чем обычно.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менять всё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резко сливать всю воду или сразу заливать очень холодную или горячую. Живым существам нужны спокойные и постепенные изменения, иначе они могут заболеть.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без ухода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не может заботиться о себе сам. Если забыть про фильтр, свет и чистоту, равновесие быстро нарушится, а маленьким обитателям станет трудно жить.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456" y="15173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0056" y="1517333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0394" y="150130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6456" y="3286258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00056" y="3274125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можно встретить в аквариуме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065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маленькие рыбки часто нравятся детям своей яркой окраской и подвижностью. Они хорошо смотрятся в аквариуме и помогают увидеть, как рыбы плавают в стае.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9500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Гуппи и неоны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2801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рыбки заметны благодаря быстрому движению и интересному поведению. Каждому виду нужен свой простор, поэтому соседей подбирают осторожно и без спешки.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38236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Меченосцы и данио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61302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неторопливо ползают по стеклу, растениям и грунту. Они помогают убирать остатки пищи и делают аквариум чуть чище, если их не слишком много.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66737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065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Креветки очень маленькие, но трудолюбивые. Они очищают поверхности от мелких загрязнений и любят прятаться среди растений, где чувствуют себя в безопасности.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9500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Креветки
</a:t>
            </a:r>
            <a:endParaRPr lang="en-US" sz="1200" dirty="0"/>
          </a:p>
        </p:txBody>
      </p:sp>
      <p:sp>
        <p:nvSpPr>
          <p:cNvPr id="22" name="Text 10"/>
          <p:cNvSpPr txBox="1"/>
          <p:nvPr/>
        </p:nvSpPr>
        <p:spPr>
          <a:xfrm>
            <a:off x="32801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не только украшают аквариум, но и помогают поддерживать чистоту воды. Они дают укрытие рыбам и создают для всех более спокойную среду.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38236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аквариум удобно изучать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рост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аквариуме достаточно света, растения тянутся вверх и становятся ярче. Когда света мало, они растут медленнее и выглядят слабее. По этому признаку легко увидеть, как освещение влияет на живой мир вокруг нас.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рыб в разной воде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 прохладная вода по-разному влияет на рыб. В одном случае они двигаются активнее, в другом — спокойнее. Наблюдая за этим, можно понять, что даже небольшое изменение условий заметно для живых существ.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как опыт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аквариуме оставить слишком много корма, вода быстро изменится. Это помогает увидеть, как отходы, бактерии и фильтр связаны между собой. Такой опыт нагляднее любого длинного объяснения и почти не требует слов.
</a:t>
            </a:r>
            <a:endParaRPr lang="en-US" sz="10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нарушается равновесие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изменение в аквариуме может повлиять на воду, растения и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531" y="1285525"/>
            <a:ext cx="11310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14256" y="3154675"/>
            <a:ext cx="169650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каждый день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рыбы лучше чувствуют себя при спокойном, привычном освещении. Если свет включается и выключается слишком резко, аквариумному миру становится некомфортно.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день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 должна оставаться ровной и подходить жителям аквариума. Сильный перегрев или охлаждение меняют их поведение и могут ослабить растения.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температура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помогает поддерживать чистоту воды и убирает мелкие загрязнения. Даже короткая остановка заметна сразу, потому что вода быстрее теряет прозрачность.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фильтра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изменения воды вредят маленьким обитателям больше всего. Когда условия остаются стабильными, рыбам легче дышать, двигаться и спокойно расти.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вода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аквариум становится живым украшением комнаты. Он радует глаз, а ещё учит не забывать о маленьких обитателях, которым нужны корм, чистая вода и внимание каждый день.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Дома: украшение и забота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аквариум помогает всем ученикам смотреть на природу как на одну команду. Можно заметить, как рыбы, растения и фильтр зависят друг от друга, и обсудить это без скуки.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школе: наблюдаем вместе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аквариум — два полезных места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по аквариуму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рыб, растений и мелких обитателей видно, кто что ест и как вещества переходят от одного живого существа к другому. Это настоящая маленькая цепочка жизни.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рыб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дышат жабрами и берут кислород прямо из воды. Наблюдая за ними, легко понять, почему чистая вода так важна и почему без кислорода им трудно.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света и питания достаточно, растения в аквариуме хорошо растут и остаются зелёными. По их виду можно узнать, подходит ли им среда и хватает ли условий.
</a:t>
            </a:r>
            <a:endParaRPr lang="en-US" sz="1022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Фильтр, бактерии и растения вместе помогают воде оставаться пригодной для жизни. Аквариум показывает, что чистота в природе часто зависит сразу от нескольких помощников.
</a:t>
            </a:r>
            <a:endParaRPr lang="en-US" sz="10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618023"/>
            <a:ext cx="8183700" cy="1326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здорового аквариума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здоровом аквариуме вода выглядит чистой и не пахнет резко. Через неё хорошо видно рыб, растения и грунт, а значит, внутри сохраняется порядок.
</a:t>
            </a:r>
            <a:endParaRPr lang="en-US" sz="873" dirty="0"/>
          </a:p>
        </p:txBody>
      </p:sp>
      <p:sp>
        <p:nvSpPr>
          <p:cNvPr id="11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рыбы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плавают ровно, не мечутся и не лежат вялые у дна. Их движение показывает, что им хватает кислорода, места и подходящих условий.
</a:t>
            </a:r>
            <a:endParaRPr lang="en-US" sz="913" dirty="0"/>
          </a:p>
        </p:txBody>
      </p:sp>
      <p:sp>
        <p:nvSpPr>
          <p:cNvPr id="12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растения остаются яркими и не желтеют, значит, им хватает света и воды подходящего качества. Здоровые листья помогают всему аквариуму дышать и выглядеть живым.
</a:t>
            </a:r>
            <a:endParaRPr lang="en-US" sz="844" dirty="0"/>
          </a:p>
        </p:txBody>
      </p:sp>
      <p:sp>
        <p:nvSpPr>
          <p:cNvPr id="13" name="Text 5"/>
          <p:cNvSpPr txBox="1"/>
          <p:nvPr/>
        </p:nvSpPr>
        <p:spPr>
          <a:xfrm>
            <a:off x="2378900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Исправный фильтр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Работающий фильтр тихо и незаметно поддерживает чистоту воды. Когда он справляется со своей задачей, аквариум дольше остаётся стабильным и безопасным для жителей.
</a:t>
            </a:r>
            <a:endParaRPr lang="en-US" sz="8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мир, большие связи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учит замечать, как всё в природе связано между собой. Стоит бережно относиться к воде, свету и жителям — и маленький водный мир будет жить долго и дружно.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2026-05-26T09:37:27Z</dcterms:created>
  <dcterms:modified xsi:type="dcterms:W3CDTF">2026-05-26T09:37:27Z</dcterms:modified>
</cp:coreProperties>
</file>