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 аварийные ситуации в доме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домашнюю опасность и действовать быстро и правильно?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безопасность: почему это важно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кажется привычным и спокойным, но именно здесь ребёнок чаще всего сталкивается с бытовыми травмами. Чтобы избежать беды, важно замечать риск, не трогать опасный предмет и сразу обращаться к взрослым.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480550"/>
            <a:ext cx="220800" cy="2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17350"/>
            <a:ext cx="220800" cy="220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01579"/>
            <a:ext cx="220800" cy="25234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опасности в квартире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комната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пол, вода и электроприборы создают сразу несколько рисков. Здесь легко поскользнуться, получить ушиб или столкнуться с опасностью рядом с розетками и проводами.
</a:t>
            </a:r>
            <a:endParaRPr lang="en-US" sz="1073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рядом находятся плита, кипяток, ножи и стеклянная посуда. Неосторожное движение может привести к ожогу, порезу или возгоранию, поэтому на кухне особенно важны внимание и помощь взрослых.
</a:t>
            </a:r>
            <a:endParaRPr lang="en-US" sz="986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Электроприборы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Розетки, удлинители, зарядки и повреждённые провода опасны даже тогда, когда выглядят исправными. Мокрые руки, искры и перегрузка сети могут привести к удару током.
</a:t>
            </a:r>
            <a:endParaRPr lang="en-US" sz="1073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балкон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опасна даже в квартире на первом этаже, если ребёнок забирается на подоконник или опирается на москитную сетку. Мебель у окна тоже повышает риск падения.
</a:t>
            </a:r>
            <a:endParaRPr lang="en-US" sz="1073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 лекарства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химия, таблетки, аэрозоли и мелкие детали не должны лежать открыто. Если их взять, открыть или проглотить, возможны отравление, ожоги и другие серьёзные последствия.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опасности и возможный вред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привычные предметы в доме становятся причиной опасных последствий.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 быту часто скрыта в обычных вещах. Чем привычнее предмет, тем внимательнее нужно с ним обращаться.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домашней безопасности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доме чаще всего возникают риски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зависит не только от предметов, но и от того, сколько опасных факторов сосредоточено в одном месте.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ванная требуют наибольшего внимания: там одновременно есть вода, тепло, скользкие поверхности и электроприборы.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урока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Кухня: место, где нужна особая осторожность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предметы и ожоги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Ножи и посуда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опасны кипяток, горячая плита и разогретая посуда. Одно неосторожное прикосновение может привести к ожогу, поэтому сначала нужно убедиться, что рядом есть взрослый.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Ножи, стеклянная посуда и тяжёлые кастрюли требуют аккуратности. Не стоит брать их без разрешения и оставлять предметы на краю стола, чтобы избежать порезов и падений.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запахе газа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правилам безопасного поведения при подозрении на утечку газа.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Электричество: скрытая опасность в доме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руки и вода рядом с прибором резко повышают риск удара током. Перед включением техники нужно вытереть руки и не касаться розетки, если рядом лужа или сырой пол.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провода, перегруженные удлинители и искрящие розетки нельзя использовать. Такие признаки означают, что устройство может перегреться, вызвать замыкание или пожар.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вилка нагревается, слышен треск или чувствуется запах гари, прибор сразу отключают взрослые. Самому разбирать технику, розетки и выключатели нельзя.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тянуть за провод, вставлять в розетку посторонние предметы или держать электрические устройства рядом с водой. Безопасность начинается с аккуратного обращения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становится причиной пожара дома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нередко начинается с маленькой ошибки, которую сначала даже не замечают.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проводка и плита: именно они быстрее всего создают условия для распространения огня на мебель, бумагу и ткани.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урока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мокрый пол и опасность падения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Лужи, переполненная ванна и протечка делают пол скользким и могут привести к падению. Если рядом есть электроприборы, опасность становится ещё выше из-за риска короткого замыкания.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протечке важно сразу сообщить взрослым, перекрыть воду и не подходить к мокрым розеткам. Чем быстрее замечена проблема, тем меньше шанс ушиба и повреждения техники.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службы и их номера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запомнить, куда звонить в разных опасных ситуациях дома.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подходит для любой срочной ситуации, а 101, 102 и 103 помогают обратиться сразу в нужную службу.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экстренных служб, действующие в России.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Ожоги, порезы и первая помощь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ожоге нужно как можно быстрее охладить место прохладной проточной водой в течение 10–20 минут. Нельзя смазывать кожу маслом, прикладывать лёд или прокалывать образовавшиеся пузыри.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небольшом порезе рану закрывают чистой салфеткой или бинтом и слегка прижимают, чтобы остановить кровь. После этого место повреждения нужно держать чистым и не трогать грязными руками.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ожог большой, боль сильная или кровотечение не прекращается, требуется немедленно позвать взрослого и вызвать 103 или 112. До приезда помощи пострадавшего не оставляют одного.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или удар: порядок действий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признаках, которые нужно проверить после падения дома.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балконы и высота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Открытое окно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играть рядом с окном, становиться на подоконник или опираться на москитную сетку. Она не удержит вес и может создать ложное чувство безопасности.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Безопасное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окно открыто, взрослые следят, чтобы ребёнок не подходил слишком близко. Свободное пространство у окна снижает риск случайного падения.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Мебель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Шкафы, стулья и столы не ставят вплотную к окну. Так ребёнку труднее забраться на подоконник и случайно оказаться слишком близко к открытому проёму.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Балкон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балконе нельзя перелезать через ограждение или высовываться наружу. Даже на низком этаже падение может привести к тяжёлой травме.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держать вне доступа детей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предметы особенно опасны для младших школьников, потому что выглядят привычно и могут привлечь внимание.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батарейки требуют особого контроля: они могут вызвать тяжёлые последствия даже при кратком контакте или проглатывании.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домашней безопасности для детей.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химия и отравления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упаковка может выглядеть как обычный напиток, поэтому ребёнок не должен открывать флаконы без взрослых. Если жидкость попала в рот или глаза, нужна немедленная помощь и промывание водой.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Средство в яркой бутылке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разные чистящие средства, особенно хлорсодержащие и аммиачные. При такой ошибке могут выделяться вредные пары, которые раздражают дыхательные пути и вызывают кашель, слезотечение и плохое самочувствие.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Опасная смесь для уборки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Бытовую химию держат отдельно от еды, в закрытой упаковке и в шкафу выше уровня ребёнка. Так уменьшается риск случайного проглатывания, ожога кожи и опасного вдыхания аэрозоля.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Правильное хранение
</a:t>
            </a:r>
            <a:endParaRPr lang="en-US" sz="13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3994" y="1484375"/>
            <a:ext cx="258563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пожар в квартире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брать вещи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эвакуации не возвращаются за игрушками или одеждой. Сначала выходят сами, затем сообщают взрослым и вызывают пожарную службу по 101 или 112.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Закрыть дверь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дым идёт из-за двери, её закрывают, чтобы огонь и дым не распространялись дальше. Это помогает выиграть время и защитить другие комнаты от сильного задымления.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прятаться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прятаться под кроватью, в шкафу или в ванной. Пожарные будут искать людей там, где может скапливаться дым, поэтому нужно сразу выходить на безопасный путь.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заметить дым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запах гари или дым, нужно не медлить и сообщить взрослым. В такой ситуации важна каждая секунда, потому что огонь быстро распространяется по квартире.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пожаре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пожаре в квартире для безопасной эвакуации.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план безопасности дома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номера 101, 102, 103 и 112 и держи их под рукой. Это помогает быстро вызвать нужную помощь, если дома появятся дым, огонь, травма или подозрительная ситуация.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узнай, как выйти из квартиры, и договорись с семьёй о месте встречи после эвакуации. Тогда даже в спешке будет понятно, куда идти и где искать друг друга.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Сообщай взрослым о запахе гари, газа, треске, дыме, протечке или неисправной розетке. Чем раньше замечена проблема, тем меньше риск пожара, удара током или падения.
</a:t>
            </a:r>
            <a:endParaRPr lang="en-US" sz="1155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плиты, провода, лекарства и бытовую химию без разрешения. Аккуратность дома — это привычка, которая снижает вероятность паники и помогает действовать правильно.
</a:t>
            </a:r>
            <a:endParaRPr lang="en-US" sz="11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безопаснее, когда ребёнок замечает опасность, не трогает её и сразу зовёт взрослых. Простые правила помогают избежать травм, пожара, отравления и лишнего риска.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осторожность помогает сохранить здоровье и жизнь
</a:t>
            </a:r>
            <a:endParaRPr lang="en-US" sz="21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2026-05-20T21:27:39Z</dcterms:created>
  <dcterms:modified xsi:type="dcterms:W3CDTF">2026-05-20T21:27:39Z</dcterms:modified>
</cp:coreProperties>
</file>