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Modal verbs must и mustn't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mustn’t помогают говорить об обязанностях и запретах.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модальные глаголы помогают быстро строить понятные правила, просьбы и предупреждения. Они часто встречаются в школьных текстах, инструкциях, сообщениях о безопасности и повседневных ситуациях, поэтому знать их особенно полезно.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must и mustn't в 7 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must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показывает, что действие обязательно нужно выполнить. В школьных и бытовых ситуациях это звучит как правило, требование или важное дело, которое нельзя откладывать.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необходимость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подчёркивает, что действие действительно важно. В английской речи must часто используется, когда речь идёт о дисциплине, ответственности, здоровье или безопасности.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предложения звучат кратко и ясно: I must do my homework, Students must be quiet in class, You must wear a seat belt. Во всех случаях must передаёт обязательность.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mustn't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запрет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 показывает, что действие делать нельзя. Это форма для правил, которые запрещают поступок полностью, потому что он нарушает порядок или создаёт риск.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mustn’t встречается там, где важно предупредить об опасности: на дороге, в кабинете, в музее или на уроке. Такая форма звучит очень чётко и категорично.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mustn’t run in the corridor, We mustn’t use mobile phones during the test, Children mustn’t touch electrical wires. Во всех примерах подчёркнут именно запрет.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mustn't: сравнение значений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значение, форму и пример употребления двух модальных глаголов.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выражает необходимость, а mustn’t — запрет; обе формы просты и неизменяемы.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modal verbs для 7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форма после must и mustn't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0149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без to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must и mustn’t всегда стоит смысловой глагол в начальной форме. Нельзя добавлять to: правильно must go, must help, mustn’t open, mustn’t touch.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183928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окончаний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не получает окончания -s, -ed или -ing. Поэтому говорят he must, she must, they must, а не musts или musted.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037703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модель для всех лиц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must остаётся одинаковой для всех подлежащих. Она не изменяется по лицам и числам, поэтому грамматическая модель всегда выглядит просто и удобно.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must и mustn't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значение по ситуации и типу правила.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в школьной 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часто формулируются коротко и официально: Students must arrive on time, You must bring your notebook, We must listen to the teacher.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инструкции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легко понять даже в быстром сообщении. Они помогают сразу увидеть, что именно требуется от ученика, без длинных объяснений и лишних слов.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дисциплиной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особенно часто встречается там, где важны порядок и ответственность. В школьной среде эта форма помогает обозначить серьёзные требования и единые правила для 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must и mustn't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эти формы особенно полезны в коротких правилах и предупреждениях, где важно сразу понять смысл без длинного объяснения.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безопасность дают наибольшую долю употребления; mustn’t чаще появляется в предупреждениях и запретах.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типичным сферам употребления; распределение иллюстративное.
</a:t>
            </a:r>
            <a:endParaRPr lang="en-US" sz="13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must и mustn't
</a:t>
            </a:r>
            <a:endParaRPr lang="en-US" sz="2581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must не ставят to. Ошибка must to go звучит неправильно, потому что модальный глагол требует сразу смысловой глагол в начальной форме.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отрицание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говорить don’t must. Для запрета используют mustn’t, а не отдельную отрицательную конструкцию с do. Это одна из самых частых ошибок у учеников.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have to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 и don’t have to означают разные вещи. Mustn’t — запрет, а don’t have to — отсутствие необходимости. Поэтому важно внимательно читать смысл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в правилах безопасности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на первом 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спортивной площадке ребёнок видит табличку: You must wear a helmet. Это не совет, а обязательное правило для защиты головы. Такие надписи помогают быстро понять, как вести себя безопасно и что нельзя игнорировать.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обязателен в дороге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машине или автобусе можно встретить фразу: You must fasten your seat belt. Она напоминает, что безопасность пассажира важнее удобства. Подобные предупреждения часто размещают там, где важно предотвратить травмы.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одежда на работе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стройке или в мастерской можно увидеть указание: Workers must wear protective clothes. Здесь must подчёркивает обязанность соблюдать правила охраны труда. На иллюстрации уместны каска, жилет и предупреждающий знак.
</a:t>
            </a:r>
            <a:endParaRPr lang="en-US" sz="9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для запоминания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must и mustn’t в трёх знакомых ситуациях. Таблица помогает быстро увидеть, где речь идёт об обязанности, а где — о запрете.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показывает обязательное действие, а mustn’t — действие, которое запрещено. Значение всегда читается по ситуации.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модальных глаголов must / mustn’t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994" y="1571326"/>
            <a:ext cx="249187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96676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высказывания и правила с must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 порядок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объявления часто звучат очень прямо: You must keep quiet. Такая форма удобна там, где нужно быстро передать правило без лишних слов и сохранить официальный тон.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 вход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Visitors mustn’t enter сразу сообщает о запрете. Её можно увидеть на дверях, в служебных зонах и в местах, куда посторонним заходить нельзя.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и ответственность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must hand in their work on time подчёркивает обязательство выполнить дело вовремя. Такие формулировки помогают школьникам понимать правила и не забывать о сроках.
</a:t>
            </a:r>
            <a:endParaRPr lang="en-US" sz="12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и запрет в разных ситуациях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examples связаны со школьными правилами и предупреждениями о безопасности. В быту модальные глаголы тоже встречаются, но реже.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лидирует по must, а безопасность и транспорт — по mustn’t. Это показывает практическую роль модальных глаголов в правилах.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подборка примеров по теме must / mustn’t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must и have to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звучит как жёсткое требование, которое говорит о личной ответственности или официальном правиле. Его часто используют в инструкциях, школьных сообщениях и предупреждениях, где важно подчеркнуть обязательность.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обстоятельства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чаще показывает необходимость, вызванную расписанием, ситуацией или внешними условиями. Это не столько внутреннее правило, сколько обязанность, которая появляется из-за обстоятельств.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 отсутствие необходимости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mustn’t и don’t have to. Первое означает запрет, а второе — что делать что-то не обязательно. Значение меняется полностью, хотя слова похожи по 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предложения с must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утвердительных и отрицательных предложениях с must.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mustn't в знаках и объявлениях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надписи с must и mustn’t сразу сообщают, что разрешено, а что запрещено. Их используют там, где человек должен быстро прочитать правило и действовать без сомнений.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You must wear a badge или You mustn’t smoke here звучат строго и ясно. Именно поэтому они подходят для музеев, школ, метро и других общественных мест.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Предупреждения в быту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Visitors mustn’t feed animals или Students must hand in their work on time помогают соблюдать порядок. Такие объявления легко заметить на входе, у клеток, стендов и информационных табличек.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понимания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короткие предложения для быстрого распознавания значения. Таблица помогает проверить, где нужно читать обязанность, а где — запрет.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форму, нужно понять смысл ситуации. Если действие обязательно — must, если запрещено — mustn’t.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предложений по теме must / mustn’t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формы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запомнить: утвердительную и отрицательную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формы покрывают основные случаи в школьных правилах, инструкциях и предупреждениях. Остальное решает смысл ситуации и порядок слов после модального глагола.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 теме модальных глаголов must / mustn’t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must и mustn't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помогает говорить об обязанности и важном правиле, а mustn’t — о строгом запрете. Если запомнить форму без to и не менять глагол, предложения будут точными и понятными.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2026-05-30T22:27:44Z</dcterms:created>
  <dcterms:modified xsi:type="dcterms:W3CDTF">2026-05-30T22:27:44Z</dcterms:modified>
</cp:coreProperties>
</file>