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признаки, вопросы и роль деепричастия в предложении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деепричастия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 и зачем его разбирать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точно показать, какое действие сопровождает основное. Чтобы правильно его определить, нужно знать исходный глагол, вопрос, вид, возвратность и синтаксическую роль.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деепричастия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связано с основным действием сказуемого и дополняет его, не заменяя главную мысль предложения.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8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относятся вид, возвратность, переходность и зависимые слова. Эти признаки показывают его связь с глаголом, от которого оно образовано.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родам, числам, падежам и лицам. Именно поэтому его относят к особым формам глагола, а не к самостоятельным частям речи.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деепричастие чаще всего выступает обстоятельством. Оно отвечает не на вопрос имени, а уточняет, как происходит основное действие.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6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определить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деепричастия не бывает рода, числа, падежа и лица. Эти грамматические категории в разборе не указываются, потому что они ему не свойственны.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 предложении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обычно относится к глаголу-сказуемому и поясняет его. Оно показывает дополнительное действие, которое связано с главным событием в предложении.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смеясь, прочитав, не оглядываясь, поднявшись помогают увидеть, как действие разворачивается во времени и по отношению к основному действию.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дополнительное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важно различать, какое действие является основным, а какое добавочным. Это помогает правильно задать вопрос и точно выполнить разбор.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стрелку от сказуемого к деепричастию. Так сразу видно, какое слово является опорным и от какого действия зависит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45466"/>
            <a:ext cx="3709500" cy="1767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деепричастия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деепричастие сохраняет всегда и какие особенности важны при морфологическом разборе.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сохраняет глагольные свойства, но не изменяется. Для разбора особенно важны вид, возвратность, переходность и его роль как обстоятельства.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деепричастия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школьного анализа формы и её признаков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деепричастия всегда начинается с глагола, от которого оно образовано. Именно он помогает понять значение действия и грамматические признаки формы.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видна в парах читать — читая, прочитать — прочитав, улыбнуться — улыбнувшись. В каждой из них деепричастие сохраняет след исходного глагола.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существует отдельно от глагольной основы. Без исходного глагола невозможно точно определить вид, возвратность и смысл действия.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и связь с глаголом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и предшествование действий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помогают увидеть, как деепричастие связано с главным действием и почему его форма меняет смысл высказывания.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случаи одновременности и предшествования; смешанные примеры редки и требуют особенно внимательного анализа.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отвечают на вопрос что делая? и обозначают действие, которое происходит одновременно с основным действием в 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отвечают на вопрос что сделав? и показывают действие, которое произошло раньше другого, уже завершилось к моменту основного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обязательно указывается в разборе, потому что он не меняется и помогает точно определить значение деепричастия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деепричастия
</a:t>
            </a:r>
            <a:endParaRPr lang="en-US" sz="3074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 каких глаголов образуются деепричастия и какие суффиксы помогают распознать их форму.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несовершенного вида чаще образуются с суффиксами -а, -я, а совершенного вида — с -в, -вши, -ши. Возвратность может сохраняться в форме с -ся или -сь.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образования деепричастий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деепричастия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 возвратности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деепричастия имеют постфикс -ся или -сь: улыбнувшись, оглядываясь, вернувшись. Именно он показывает, что действие направлено на самого действующего или связано с ним.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установить, от какого глагола образована форма. Если исходный глагол возвратный, деепричастие тоже сохраняет этот признак и отмечается как постоянный.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выделять основу и постфикс разными цветами: так сразу видно, какая часть формы отвечает за возвратность. Это помогает не путать её с суффиксом образования.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деепричастия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деепричастие чаще всего выполняет роль обстоятельства. Оно уточняет, как, когда, почему или при каком условии происходит основное действие сказуемого.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всегда связано с главным действием и отвечает на вопрос от сказуемого. Поэтому в разборе нужно показать, какое слово оно поясняет и с каким действием соотносится.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деепричастие может передавать образ действия, время, причину или условие. Например, в предложении оно нередко делает описание короче, но точнее.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сказуемое, потом задают от него вопрос к деепричастию. Если слово отвечает на вопрос обстоятельства, его синтаксическая роль указывают именно так.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разборе деепричастия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учебные затруднения при разборе формы в предложении и при определении её грамматических признаков.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видом и различением деепричастия с причастием; значит, этим признакам нужно уделять больше тренировки.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для иллюстрации типичных ошибок учащихся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состоит из деепричастия и зависимых слов. Вместе они образуют цельное смысловое сочетание, которое уточняет добавочное действие и не разбирается по отдельности.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такой оборот выполняет функцию обстоятельства. Он помогает передать последовательность действий, причину или условие, делая предложение более выразительным и точным.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не отделять зависимые слова от деепричастия. Нужно увидеть весь оборот целиком, чтобы правильно определить его грамматическую роль и границы.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деепричастие от причастия
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основана на вопросе, изменяемости и значении слова в предложении.
</a:t>
            </a:r>
            <a:endParaRPr lang="en-US" sz="10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39807" y="1673314"/>
            <a:ext cx="4573402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читая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читая — это деепричастие несовершенного вида, невозвратное, образованное от глагола читать. В предложении оно обычно выступает обстоятельством и показывает одновременность действий.
</a:t>
            </a:r>
            <a:endParaRPr lang="en-US" sz="1256" dirty="0"/>
          </a:p>
        </p:txBody>
      </p:sp>
      <p:sp>
        <p:nvSpPr>
          <p:cNvPr id="8" name="Text 2"/>
          <p:cNvSpPr txBox="1"/>
          <p:nvPr/>
        </p:nvSpPr>
        <p:spPr>
          <a:xfrm>
            <a:off x="2177710" y="2760102"/>
            <a:ext cx="4573402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улыбнувшись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улыбнувшись — деепричастие совершенного вида, возвратное, образованное от глагола улыбнуться. Оно обозначает действие, которое произошло раньше основного, и в разборе все признаки нужно назвать полностью.
</a:t>
            </a:r>
            <a:endParaRPr lang="en-US" sz="1247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морфологического разбора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3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разбора деепричастия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обязательные признаки и оформить ответ в школьном порядке.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по плану последовательно, легче не перепутать вид, возвратность и синтаксическую роль деепричастия.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морфологического разбора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 школьном тексте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правилах деепричастия помогают показать, что одно действие происходит после другого или одновременно с ним. Благодаря этому текст читается связно и понятно.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компактнее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нескольких простых предложений автор может использовать одно, более ёмкое. Деепричастие позволяет сократить текст, не теряя важной информации о действиях героя.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представить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входя, поднявшись, оглянувшись и улыбаясь хорошо передают динамику. Они делают описание событий живым, но при этом остаются грамматически точными.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 по теме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умения сформированы лучше, а какие требуют дополнительной тренировки на примерах из предложений.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удаётся находить деепричастие и определять его роль, а труднее всего — различать вид и не путать его с причастием.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результаты учебной мини-проверки по теме для иллюстрации динамики освоения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главное без ошибок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легко узнать по вопросу, неизменяемости и связи с глаголом-сказуемым. Если последовательно назвать исходный глагол, вид, возвратность, переходность и роль в предложении, разбор будет полным и точным.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2026-05-28T09:13:04Z</dcterms:created>
  <dcterms:modified xsi:type="dcterms:W3CDTF">2026-05-28T09:13:04Z</dcterms:modified>
</cp:coreProperties>
</file>