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2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класс и первые слова на немецком языке
</a:t>
            </a:r>
            <a:endParaRPr lang="en-US" sz="4245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становится первым словарём на немецком языке.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«Unser Klassenzimmer» так понятна третьеклассникам
</a:t>
            </a:r>
            <a:endParaRPr lang="en-US" sz="2252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Парта, доска, тетрадь и пенал уже знакомы детям, поэтому немецкие слова легко связываются с реальными вещами. Тема помогает сразу строить первые фразы и говорить о классе просто и уверенно.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 классной комнате: слова и предметы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 и стул на своём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классной комнаты легко заметить парты и стулья: они стоят рядом и сразу задают порядок. Рядом можно подписать предметы по-немецки: der Tisch, der Stuhl. Такие крупные объекты удобно показывать детям без лишних деталей.
</a:t>
            </a:r>
            <a:endParaRPr lang="en-US" sz="855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Доска, окно и дверь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картинке хорошо смотрятся доска, окно и дверь. Эти предметы знакомы каждому школьнику, а немецкие названия die Tafel, das Fenster, die Tür помогают быстро увидеть связь между словом и вещью в классе.
</a:t>
            </a:r>
            <a:endParaRPr lang="en-US" sz="903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Шкаф, полки и учебный уголок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стены обычно стоят шкаф и полки, где лежат книги и материалы для урока. Для подписи подходят слова der Schrank и die Regale. Простая, светлая иллюстрация помогает третьеклассникам без труда узнавать предметы и запоминать новые слова.
</a:t>
            </a:r>
            <a:endParaRPr lang="en-US" sz="8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немецкие слова по теме класса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запоминают названия самого класса и школьных предметов: der Klassenraum, die Schule, die Tafel, der Tisch, der Stuhl. Эти слова легко увидеть вокруг себя каждый день.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слова, которые особенно часто нужны на уроке: das Buch, das Heft, der Ranzen, das Mäppchen. Они помогают говорить о вещах, которые лежат в парте или рюкзаке.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всего сразу замечать артикли der, die и das. Для третьеклассника это первый шаг к правильному употреблению существительных и к более уверенной речи по-немецки.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9733" y="1805977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931" y="1805973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7" y="3544187"/>
            <a:ext cx="724450" cy="643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0931" y="3510823"/>
            <a:ext cx="682500" cy="68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73634" y="2658397"/>
            <a:ext cx="682500" cy="682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6100" y="144325"/>
            <a:ext cx="5268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принадлежности на немецком языке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96786" y="1805982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Heft — одна из первых словарных пар, которую удобно учить по рисунку и по реальной тетради в портфеле. Слово короткое и запоминается без усилий.
</a:t>
            </a:r>
            <a:endParaRPr lang="en-US" sz="788" dirty="0"/>
          </a:p>
        </p:txBody>
      </p:sp>
      <p:sp>
        <p:nvSpPr>
          <p:cNvPr id="11" name="Text 3"/>
          <p:cNvSpPr txBox="1"/>
          <p:nvPr/>
        </p:nvSpPr>
        <p:spPr>
          <a:xfrm>
            <a:off x="5570641" y="180597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Bleistift легко показать на уроке, потому что он всегда под рукой. Дети быстро связывают немецкое слово с предметом, которым пишут и рисуют каждый день.
</a:t>
            </a:r>
            <a:endParaRPr lang="en-US" sz="751" dirty="0"/>
          </a:p>
        </p:txBody>
      </p:sp>
      <p:sp>
        <p:nvSpPr>
          <p:cNvPr id="12" name="Text 4"/>
          <p:cNvSpPr txBox="1"/>
          <p:nvPr/>
        </p:nvSpPr>
        <p:spPr>
          <a:xfrm>
            <a:off x="1896802" y="3524920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Ластик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Radiergummi нравится детям уже самим звучанием. Его удобно показывать вместе с другими принадлежностями в пенале, чтобы слово сразу закреплялось через действие и предмет.
</a:t>
            </a:r>
            <a:endParaRPr lang="en-US" sz="751" dirty="0"/>
          </a:p>
        </p:txBody>
      </p:sp>
      <p:sp>
        <p:nvSpPr>
          <p:cNvPr id="13" name="Text 5"/>
          <p:cNvSpPr txBox="1"/>
          <p:nvPr/>
        </p:nvSpPr>
        <p:spPr>
          <a:xfrm>
            <a:off x="5570641" y="351082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Schere нужна в творческих заданиях и на школьных мини-проектах. В классе её легко узнать, поэтому слово быстро становится знакомым и понятным даже без длинного объяснения.
</a:t>
            </a:r>
            <a:endParaRPr lang="en-US" sz="751" dirty="0"/>
          </a:p>
        </p:txBody>
      </p:sp>
      <p:sp>
        <p:nvSpPr>
          <p:cNvPr id="14" name="Text 6"/>
          <p:cNvSpPr txBox="1"/>
          <p:nvPr/>
        </p:nvSpPr>
        <p:spPr>
          <a:xfrm>
            <a:off x="3743344" y="2658401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Lineal помогает не только на математике, но и на уроке немецкого языка, когда нужно подписать картинку или аккуратно выделить новое слово. Всё очень наглядно.
</a:t>
            </a:r>
            <a:endParaRPr lang="en-US" sz="75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Доска и слова: что ученик видит на уроке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записи вроде die Tafel, der Stift, schreiben, lesen и hören помогают видеть слово целиком. Так ученик связывает предмет, действие и звучание, а класс превращается в удобную языковую подсказку.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доске появляются новые слова, короткие подписи и простые образцы предложений. Когда рядом с надписями есть мел, маркер или указка, ребёнку легче понять, что слово связано с уроком, а не живёт само по себе.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 для урока немецкого языка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и вежливые слова нужны с самого начала урока: Guten Morgen!, Guten Tag!, Danke!, Bitte!. Они создают спокойный и доброжелательный настрой, а произносить их легко и приятно.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теме класса подходят короткие образцы: Das ist mein Buch. Das ist meine Tasche. Такие фразы помогают назвать предмет и сразу показать, кому он принадлежит.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удобный образец — Ich habe einen Stift. Он соединяет новое слово с простым действием и делает высказывание очень понятным для третьеклассника.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Ich lerne Deutsch показывает, что ученик уже говорит по-немецки. Это маленькая, но очень важная победа: слова начинают работать в настоящей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работа с темой «Unser Klassenzimmer»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построена от знакомых предметов к короткой устной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3441" y="1200440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29759" y="3253495"/>
            <a:ext cx="511875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85" y="3246440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которые часто встречаются на уроке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это?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ist das? — самый простой вопрос для начала разговора. Он помогает назвать предмет по-немецки и сразу услышать ответ, не перегружая ученика длинной фразой.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это?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Wer ist das? подходит, когда нужно узнать человека или назвать одноклассника. Короткий вопрос звучит понятно и помогает детям отвечать спокойно, без спешки.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находится?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 ist der Tisch? и Wo ist die Tafel? учат замечать расположение предметов в классе. Такие вопросы особенно полезны, потому что ребёнок видит ответ прямо перед собой.
</a:t>
            </a:r>
            <a:endParaRPr lang="en-US" sz="892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 или нет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Ist das dein Heft? учит отвечать коротко и уверенно: Ja, das ist mein Heft. Nein, das ist nicht mein Buch. Простые ответы помогают говорить целыми фразами.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уголок и тихое чтение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Полка с книгами и карточками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классном уголке удобно хранить книги, карточки и детские журналы. Здесь легко показать слова das Buch, die Bücher и lesen. Такой уголок выглядит спокойно и дружелюбно, а дети сразу понимают: немецкий язык живёт не только в учебнике.
</a:t>
            </a:r>
            <a:endParaRPr lang="en-US" sz="950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где приятно читать тихо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коврик, маленькое кресло или удобная скамейка делают чтение особенно уютным. Рядом можно разместить картинку, карточку и несколько подписей на немецком языке. Тогда слова das Bild и die Karte запоминаются через настоящую школьную обстановку.
</a:t>
            </a:r>
            <a:endParaRPr lang="en-US" sz="94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 нашем классе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Красный, синий, жёлтый, зелёный, чёрный и белый помогают описывать предметы в классе. Так слова сразу становятся ярче и легче запоминаются.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 классе удобно соединять цвет и предмет в короткую фразу: der rote Stift, das blaue Heft, die grüne Tafel. Это звучит просто и наглядно.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можно искать в самом классе, на рисунках и карточках. Когда ученик видит знакомый предмет и его оттенок, новое немецкое слово запоминается почти само.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и наглядные карточки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и мини-плакаты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работают изображения тетради, пенала, книги, линейки и ластика рядом с немецкими названиями. Мини-плакаты делают урок понятным и помогают третьеклассникам уверенно повторять новые слова.
</a:t>
            </a:r>
            <a:endParaRPr lang="en-US" sz="983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 подписи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этой темы удобно использовать карточки со словами и короткие подписи под ними. Ребёнок видит слово целиком и быстрее замечает артикль, а не только отдельную картинку.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работы на уроке немецкого языка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по очереди и внимательно слушаем одноклассников. Тогда каждый успевает сказать своё слово, а класс остаётся спокойным и дружелюбным.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 пользуемся тетрадями, карточками, карандашами и ножницами. Если вещи лежат на своих местах, их легче быстро найти и использовать.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учебным материалам помогает не отвлекаться на мелочи. Так новые немецкие слова запоминаются быстрее и без лишней суеты.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Поднимаем руку, когда хотим ответить или задать вопрос. Это помогает учителю замечать всех, а детям — не перебивать и не теряться.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дежурный на уроке немецкого языка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дежурный помогает подготовить класс к уроку и поддерживать порядок после работы.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7076" y="1805977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931" y="1805973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2404" y="3524915"/>
            <a:ext cx="511875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9956" y="3562293"/>
            <a:ext cx="724450" cy="579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73634" y="2658397"/>
            <a:ext cx="682500" cy="682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6100" y="144325"/>
            <a:ext cx="5268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короткие задания для запоминания слов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96786" y="1805982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 картинку и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смотрит на предмет и выбирает подходящее немецкое слово. Такое задание помогает быстро связать изображение, звучание и написание без лишних объяснений.
</a:t>
            </a:r>
            <a:endParaRPr lang="en-US" sz="751" dirty="0"/>
          </a:p>
        </p:txBody>
      </p:sp>
      <p:sp>
        <p:nvSpPr>
          <p:cNvPr id="11" name="Text 3"/>
          <p:cNvSpPr txBox="1"/>
          <p:nvPr/>
        </p:nvSpPr>
        <p:spPr>
          <a:xfrm>
            <a:off x="5570641" y="180597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по цепочке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ученик повторяет слово и добавляет своё. Игра получается живой, а новые названия класса закрепляются мягко и без скуки.
</a:t>
            </a:r>
            <a:endParaRPr lang="en-US" sz="875" dirty="0"/>
          </a:p>
        </p:txBody>
      </p:sp>
      <p:sp>
        <p:nvSpPr>
          <p:cNvPr id="12" name="Text 4"/>
          <p:cNvSpPr txBox="1"/>
          <p:nvPr/>
        </p:nvSpPr>
        <p:spPr>
          <a:xfrm>
            <a:off x="1896802" y="3524920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произносит слова и короткие фразы вместе. Общий ритм помогает не бояться ошибок и делает произношение более уверенным.
</a:t>
            </a:r>
            <a:endParaRPr lang="en-US" sz="853" dirty="0"/>
          </a:p>
        </p:txBody>
      </p:sp>
      <p:sp>
        <p:nvSpPr>
          <p:cNvPr id="13" name="Text 5"/>
          <p:cNvSpPr txBox="1"/>
          <p:nvPr/>
        </p:nvSpPr>
        <p:spPr>
          <a:xfrm>
            <a:off x="5570641" y="351082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пары вопросов и ответов подходят для 3 класса особенно хорошо. Дети быстро учатся говорить по образцу и чувствуют себя настоящими знатоками немецкого.
</a:t>
            </a:r>
            <a:endParaRPr lang="en-US" sz="751" dirty="0"/>
          </a:p>
        </p:txBody>
      </p:sp>
      <p:sp>
        <p:nvSpPr>
          <p:cNvPr id="14" name="Text 6"/>
          <p:cNvSpPr txBox="1"/>
          <p:nvPr/>
        </p:nvSpPr>
        <p:spPr>
          <a:xfrm>
            <a:off x="3743344" y="2658401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предмет 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называет слово, а дети ищут соответствующий предмет вокруг себя. Так немецкое слово сразу «привязывается» к реальной вещи в комнате.
</a:t>
            </a:r>
            <a:endParaRPr lang="en-US" sz="75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любимые места в классе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полки удобно брать книги, тетради и материалы для работы. Такие места легко описать короткими фразами: Die Tafel ist vorne. Das Fenster ist links.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окна в классе обычно светлее, поэтому там приятно читать и рассматривать карточки. Рядом с доской лучше видно запись, а это очень помогает на уроке.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учиться немецкому языку легче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запоминаются быстрее, когда их произносят вслух и показывают на картинке. Тогда ребёнок слышит, видит и сразу связывает новое слово с предметом.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рифмовки, хлопки и повторение по цепочке делают урок весёлым и ритмичным. Для младших школьников это почти игра, а не трудное заучивание.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 мини-диалоги помогают говорить небольшими фразами без страха. Если слово уже знакомо по картинке, произнести его становится гораздо проще.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важна доброжелательная атмосфера. Когда можно ошибиться и попробовать снова, дети говорят смелее и лучше запоминают новые немецкие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теме класса даже несколько удачных ответов показывают прогресс: назвать предмет, прочитать слово, узнать артикль и повторить фразу без подсказки.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теме «Unser Klassenzimmer»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достижений уже хватает, чтобы заметить первые успехи.
</a:t>
            </a:r>
            <a:endParaRPr lang="en-US" sz="195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наш немецкий класс особенным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живут рядом с вещами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нашем классе немецкие слова не прячутся в тетради, а стоят рядом с настоящими предметами. Ребёнок видит парту, доску, окно и сразу вспоминает нужное слово. От этого урок становится понятным и немного волшебным.
</a:t>
            </a:r>
            <a:endParaRPr lang="en-US" sz="885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Карточки, улыбки и первые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столах лежат карточки, а на лицах — улыбки. Дети читают короткие фразы, подсказывают друг другу и пробуют говорить сами. Так обычный класс превращается в место, где немецкий язык звучит легко и по-доброму.
</a:t>
            </a:r>
            <a:endParaRPr lang="en-US" sz="896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вместе, шаг за шагом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урок добавляет что-то новое: одно слово, одну фразу, один маленький успех. В такой комнате легко чувствовать себя уверенно, потому что рядом есть учитель, одноклассники и знакомые школьные вещи.
</a:t>
            </a:r>
            <a:endParaRPr lang="en-US" sz="92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4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0600" y="1167150"/>
            <a:ext cx="48228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класс — это первые шаги в немецком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«Unser Klassenzimmer» делает немецкий язык близким и понятным: вокруг знакомые вещи, короткие фразы и маленькие успехи, которые радуют не меньше хорошей отметки.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2026-05-25T03:36:48Z</dcterms:created>
  <dcterms:modified xsi:type="dcterms:W3CDTF">2026-05-25T03:36:48Z</dcterms:modified>
</cp:coreProperties>
</file>