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II: обзор, задачи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Third Conditional — владение выражением невозможных ситуаций в прошлом.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лингвистический аспект сослагательного наклонения II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— важный элемент английской грамматики с древних времён. Third Conditional отражает невозможные события прошлого, что позволяет анализировать альтернативы и выражать сожаления, сравнивая с особенностями русского языка.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назначение сослагательного наклонения II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II служит для передачи нереализованных событий, которые могли произойти при иных условиях в прошлом.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часто применяют для выражения сожалений о сделанном или несделанном, а также для оценки альтернативных вариантов развития событий.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активно используется в критическом анализе действий и последствий, акцентируя внимание на невозможности изменить прошлое.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Third Conditional: грамматическая формула и визуализация
</a:t>
            </a:r>
            <a:endParaRPr lang="en-US" sz="2463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содержит would have, could have или might have + причастие прошедшего времени, что выражает гипотетический результат, отсутствующий в реальности.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строится по формуле: if + past perfect (had + причастие прошедшего времени). Это указывает на условие в прошлом, уже завершённое.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практического употребления Third Conditional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he had known the answer, he would have responded — подчёркивает невозможность изменить прошлое знание и его последствия.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широко применяются в повседневной речи для выражения сожалений и предположений об альтернативных действиях.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учебных заданиях позволяет укрепить понимание структуры и развить навыки грамматического анализа.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they had invited me, I would have joined the party — выражает пропущенную возможность участия в событии.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Third Conditional с First и Second Conditional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описывает невозможные события прошлого через if + Past Perfect и would have + причастие, выделяя нереализованные альтернативы.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 отражает реальные и вероятные будущие события с использованием if + Present Simple и will + инфинитив.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указывает на маловероятные или невозможные ситуации в настоящем, используя if + Past Simple и would + инфинитив.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60117"/>
            <a:ext cx="4663800" cy="2023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грамматические правила английского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условных предложений: типология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структура и смысл трех ключевых типов условных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степень вероятности и временные рамки действия условного предложения.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и индикаторы Third Conditional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часть всегда с Past Perfect (had + V3), а главная содержит модальный глагол с перфектным инфинитивом. Это уникальный признак Third Conditional.
</a:t>
            </a:r>
            <a:endParaRPr lang="en-US" sz="9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структура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if only, I wish применяются для выражения сожаления о прошлом, акцентируя невозможность изменения ситуации.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маркеры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«If I had known, I would have acted» подчёркиваются ключевые частицы чтобы проиллюстрировать структуру и смысл.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визуализации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 Third Conditional у старшеклассников
</a:t>
            </a:r>
            <a:endParaRPr lang="en-US" sz="238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Past Perfect на Past Simple в условной части приводит к неверной грамматической форме условия.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модального глагола would в придаточной части if — распространённая ошибка, нарушающая логику конструкции.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последовательности времён и неправильный порядок слов мешают правильному пониманию и адекватному построению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2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условная конструкция в литературных текстах
</a:t>
            </a:r>
            <a:endParaRPr lang="en-US" sz="2229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Вильям Шекспир, «Гамлет»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Third Conditional для передачи чувства утраченных возможностей и глубокого сожаления героев о прошлом.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Джейн Остин, «Гордость и предубеждение»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помогает раскрыть мысли персонажей, размышляющих о ошибках и альтернативных вариантах развития событий.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Диккенс, «Оливер Твист»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даёт выразительный эффект альтернативного развития сюжета, усиливая драматизм повествования.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исследование английских текстов,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частоты использования условных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тип условных предложений широко встречается в художественных и публицистических текстах, особенно в анализе прошлого и эмоциональных высказываниях.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Third Conditional используется реже, его роль значима для изложений, связанных с нереализованными событиями и критическим мышлением.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и оттенки значений в Third Conditional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have: выражение нереализованных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have указывает на действие, которое не произошло в прошлом, но могло. Фраза подчёркивает сожаление или осознание невозможности изменить ситуацию.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have и might have: возможности и гипотезы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have обозначает потенциальную возможность действия, которую можно было использовать. Might have выражает вероятность, неуверенность в свершении события.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перевода Third Conditional на русский язык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используется конструкция «если бы» с глаголом совершенного вида для передачи значений нереализованных прошлых действий, что обеспечивает стилистическую точность.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вызывает сложности из-за отсутствия прямого аналога времени Past Perfect и модальных утрат, что требует адаптации структуры и контекста.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смысловые оттенки влияют на выбор перевода, особенно при выражении сожалений или критики, что деликатно отражается в русском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Third Conditional в официальном и бытовом стиле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деловой среде Third Conditional служит для вежливого выражения сожалений об упущенных возможностях, подчёркивая дистанцию во времени и тактичность формулировок. Это повышает уровень профессионального общения.
</a:t>
            </a:r>
            <a:endParaRPr lang="en-US" sz="836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нить деловой переписки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языке употребление сокращённых форм выражений, например, If I'd seen you..., придаёт высказываниям естественность и эмоциональную насыщенность, отражая динамику устной коммуникации.
</a:t>
            </a:r>
            <a:endParaRPr lang="en-US" sz="914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 эмоциональность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идентификации Third Conditional: блок-схема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структуры условного предложения для правильного определения типа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Third Conditional с реальными и нереальными высказываниями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описывает полностью завершённые события прошлого, которые нельзя изменить ни в реальности, ни гипотетически.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 ориентирован на реальные, ещё возможные действия в настоящем или будущем с вероятным результатом.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обычно отражает маловероятные или невозможные ситуации в настоящем или будущем, но с некоторой гипотетической возможностью.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помогает точно выражать отношение к вероятности и времени событий, формируя логическую связь в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и языковые маркеры Third Conditional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"if only" часто используется для усиления чувства утраты или сожаления о прошлом, подчёркивая невозможность изменить событие и создавая эмоциональный оттенок.
</a:t>
            </a:r>
            <a:endParaRPr lang="en-US" sz="958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only — выражение сожаления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 "I wish" позволяют сформулировать сожаления о прошлых действиях, указывая на альтернативные, не случившиеся варианты развития событий.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wish в контексте прошедшего времени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could have, might have и should have подчеркивают оттенки возможностей, вероятностей и обязанностей, играя важную роль в смысле и стиле высказываний.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 маркерах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Third Conditional для языковой компетенции старшеклассников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Third Conditional расширяет коммуникативные навыки и способствует глубокому пониманию англоязычной культуры и литературы.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Third Conditional демонстрирует высокую языковую подготовку, необходимую для анализа сложных текстовых структур и выражения сложных мыслей.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часто встречается в экзаменационных заданиях и учебных материалах, помогая развивать критическое мышление и умение рассуждать.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Third Conditional в ЕГЭ и на международных экзаменах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включают поиск грамматических ошибок в предложениях с Third Conditional, что учит внимательности к деталям и правильному применению структуры.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исправление ошибок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требуют выбора правильных форм и дополнения предложений, что закрепляет навыки употребления условных конструкций в разных контекстах и повышает уверенность учащихся.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корректных вариантов и дополнение текста
</a:t>
            </a:r>
            <a:endParaRPr lang="en-US" sz="12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Third Conditional в овладении английским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Conditional является мощным инструментом для выражения сложных мыслей и анализа прошедших событий, необходимым для успешного обучения и языкового совершенствования.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2026-05-07T22:06:17Z</dcterms:created>
  <dcterms:modified xsi:type="dcterms:W3CDTF">2026-05-07T22:06:17Z</dcterms:modified>
</cp:coreProperties>
</file>