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Ткани, органы и системы органов — основы живой природы
</a:t>
            </a:r>
            <a:endParaRPr lang="en-US" sz="254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клеток до систем: устройство и функции живого организма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изучении тканей и органов
</a:t>
            </a:r>
            <a:endParaRPr lang="en-US" sz="2924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Марчелло Мальпиги впервые посмотрел на ткани через микроскоп, заложив основы науки гистологии. С развитием анатомии учёные научились выделять органы и систематизировать их функции, используя современные методы исследования.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ткани и зачем они нужны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состоит из схожих клеток и межклеточного вещества, которые выполняют общие задачи в организме, обеспечивая его жизнеспособность и стабильность.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имеют четыре основных типа тканей: эпителиальные защищают поверхность тела, соединительные обеспечивают поддержку, мышечные отвечают за движение, а нервные — за передачу сигналов.
</a:t>
            </a:r>
            <a:endParaRPr lang="en-US" sz="1094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ткани делятся на образовательные, отвечающие за рост, покровные для защиты, основные для фотосинтеза и запаса веществ, а также проводящие и механические.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ткани играет важную роль: поддерживает клетки, обеспечивает транспорт, защиту и связь между частями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979" y="1093147"/>
            <a:ext cx="1947693" cy="2062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079" y="1093147"/>
            <a:ext cx="1947693" cy="206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179" y="1093147"/>
            <a:ext cx="1947693" cy="206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7279" y="1093147"/>
            <a:ext cx="1947693" cy="206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72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— защита и обмен
</a:t>
            </a:r>
            <a:pPr algn="l" indent="0" marL="0">
              <a:lnSpc>
                <a:spcPct val="115000"/>
              </a:lnSpc>
              <a:buNone/>
            </a:pPr>
            <a:r>
              <a:rPr lang="en-US" sz="68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покрывает тело и внутренние органы, выполняя функции защиты и всасывания веществ. Клетки располагаются компактно, образуя плотный слой, регулирующий обмен между организмом и внешней средой.
</a:t>
            </a:r>
            <a:endParaRPr lang="en-US" sz="1288" dirty="0"/>
          </a:p>
        </p:txBody>
      </p:sp>
      <p:sp>
        <p:nvSpPr>
          <p:cNvPr id="8" name="Text 2"/>
          <p:cNvSpPr txBox="1"/>
          <p:nvPr/>
        </p:nvSpPr>
        <p:spPr>
          <a:xfrm>
            <a:off x="25703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 — опора и доставка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ткань связывает части тела, обеспечивает защиту и хранит запасы питательных веществ. В ней много межклеточного вещества, что придаёт прочность и эластичность тканям.
</a:t>
            </a:r>
            <a:endParaRPr lang="en-US" sz="1299" dirty="0"/>
          </a:p>
        </p:txBody>
      </p:sp>
      <p:sp>
        <p:nvSpPr>
          <p:cNvPr id="9" name="Text 3"/>
          <p:cNvSpPr txBox="1"/>
          <p:nvPr/>
        </p:nvSpPr>
        <p:spPr>
          <a:xfrm>
            <a:off x="46534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— движение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70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сокращающихся клеток, которые обеспечивают перемещение тела и внутренних органов. Это ключевой элемент, отвечающий за активность и работу мышц.
</a:t>
            </a:r>
            <a:endParaRPr lang="en-US" sz="1317" dirty="0"/>
          </a:p>
        </p:txBody>
      </p:sp>
      <p:sp>
        <p:nvSpPr>
          <p:cNvPr id="10" name="Text 4"/>
          <p:cNvSpPr txBox="1"/>
          <p:nvPr/>
        </p:nvSpPr>
        <p:spPr>
          <a:xfrm>
            <a:off x="67365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— управление и координация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электрические импульсы между частями тела, обеспечивая чувствительность и контроль над действиями. Нейроны соединяются в сложные сети для быстрого реагирования на стимулы.
</a:t>
            </a:r>
            <a:endParaRPr lang="en-US" sz="1129" dirty="0"/>
          </a:p>
        </p:txBody>
      </p:sp>
      <p:sp>
        <p:nvSpPr>
          <p:cNvPr id="11" name="Text 5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животных тканей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7081" y="1406675"/>
            <a:ext cx="3764589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 функции животных тканей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типом ткани, её строением и ролью в организме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тканей обеспечивает комплексное функционирование организма через специализацию функций.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пособия по биологии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975" y="1094114"/>
            <a:ext cx="2005200" cy="17956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3375" y="1094114"/>
            <a:ext cx="2005200" cy="17956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1650" y="1094114"/>
            <a:ext cx="2005200" cy="179567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9925" y="1094114"/>
            <a:ext cx="2005200" cy="179567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74613" y="3103484"/>
            <a:ext cx="16938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ткань — рост и развитие
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74688" y="3566944"/>
            <a:ext cx="16938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ткань расположена в верхушках побегов и корней и отвечает за увеличение объёма растений, образуя новые клетки для развития органов и структуры.
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2709009" y="3103484"/>
            <a:ext cx="16938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Покровная ткань — защита растения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709084" y="3566944"/>
            <a:ext cx="16938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Покрывает поверхность растения, защищая его от высыхания, механических повреждений и проникновения микроорганизмов, играя роль барьера между растением и окружающей средой.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4743405" y="3103484"/>
            <a:ext cx="16938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Проводящая ткань — доставка веществ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743480" y="3566944"/>
            <a:ext cx="16938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Транспортирует воду, минеральные соли и продукты фотосинтеза по всему растению. Включает ксилему и флоэму, которые обеспечивают жизнедеятельность всех частей растения.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6777801" y="3103484"/>
            <a:ext cx="16938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ткань — обмен и поддержка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6777876" y="3566944"/>
            <a:ext cx="16938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Выполняет фотосинтез, запас питательных веществ и поддерживает механическую прочность. Расположена в мякоти листьев, стеблей и корней, обеспечивая питание растения.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20" name="Text 9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функции растительных тканей
</a:t>
            </a:r>
            <a:endParaRPr lang="en-US" sz="262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3309" y="1531950"/>
            <a:ext cx="3000281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растительных тканей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растений, учебник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обобщает типы тканей, их расположение и функции в растении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ткани обеспечивают жизненно важные процессы и защиту растений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— часть организма с конкретной структурой, выполняющая специализированные функции, обеспечивая жизнедеятельность и адаптацию.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сердце работает как насос, перекачивая кровь и обеспечивая кислородом все ткани организма.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имеют корни, обеспечивающие их закрепление в почве и поглощение воды с минералами для роста.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состоят из нескольких типов тканей, которые совместно обеспечивают выполнение их функций и взаимодействие с другими системами.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органа и примеры в природе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основных органов растений
</a:t>
            </a:r>
            <a:endParaRPr lang="en-US" sz="2742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и стебель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закрепляет растение в почве, поглощая воду и питательные вещества, необходимые для жизнедеятельности. Стебель служит опорой и проводит вещества между корнем и листьями.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как орган фотосинтеза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осуществляет фотосинтез, поглощая солнечный свет и углекислый газ. Также обеспечивает газообмен и испарение воды, регулируя внутренние процессы растения.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животных: строение и функции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переваривает пищу благодаря ферментам, расщепляя её на полезные вещества для организма.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выводят из организма вредные продукты обмена, поддерживая водно-солевой баланс.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обеспечивают кислородом кровь и удаляют углекислый газ, поддерживая дыхательный процесс.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979" y="1093147"/>
            <a:ext cx="1947693" cy="2062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079" y="1093147"/>
            <a:ext cx="1947693" cy="206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179" y="1093147"/>
            <a:ext cx="1947693" cy="206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7279" y="1093147"/>
            <a:ext cx="1947693" cy="206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72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сердца — двигатель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6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волокна сердца сокращаются ритмично, обеспечивая перекачку крови по всему организму. Этот процесс жизненно необходим для поддержания кровообращения и снабжения тканей кислородом.
</a:t>
            </a:r>
            <a:endParaRPr lang="en-US" sz="1254" dirty="0"/>
          </a:p>
        </p:txBody>
      </p:sp>
      <p:sp>
        <p:nvSpPr>
          <p:cNvPr id="8" name="Text 2"/>
          <p:cNvSpPr txBox="1"/>
          <p:nvPr/>
        </p:nvSpPr>
        <p:spPr>
          <a:xfrm>
            <a:off x="25703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 как основа и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Клапаны и оболочки сердца состоят из соединительной ткани, обеспечивая прочность и эластичность. Она поддерживает структуру органа и предотвращает обратный ток крови.
</a:t>
            </a:r>
            <a:endParaRPr lang="en-US" sz="1299" dirty="0"/>
          </a:p>
        </p:txBody>
      </p:sp>
      <p:sp>
        <p:nvSpPr>
          <p:cNvPr id="9" name="Text 3"/>
          <p:cNvSpPr txBox="1"/>
          <p:nvPr/>
        </p:nvSpPr>
        <p:spPr>
          <a:xfrm>
            <a:off x="46534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— регулятор сердечного ритма
</a:t>
            </a:r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клетки контролируют частоту и силу сокращений сердца, обеспечивая его реакцию на потребности организма, например, при физической нагрузке или отдыхе.
</a:t>
            </a:r>
            <a:endParaRPr lang="en-US" sz="1236" dirty="0"/>
          </a:p>
        </p:txBody>
      </p:sp>
      <p:sp>
        <p:nvSpPr>
          <p:cNvPr id="10" name="Text 4"/>
          <p:cNvSpPr txBox="1"/>
          <p:nvPr/>
        </p:nvSpPr>
        <p:spPr>
          <a:xfrm>
            <a:off x="67365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— защитный барьер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полости сердца выстланы эпителиальной тканью, которая обеспечивает гладкость стенок и снижает трение крови, способствуя её свободному движению внутри органа.
</a:t>
            </a:r>
            <a:endParaRPr lang="en-US" sz="1299" dirty="0"/>
          </a:p>
        </p:txBody>
      </p:sp>
      <p:sp>
        <p:nvSpPr>
          <p:cNvPr id="11" name="Text 5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тканей внутри органов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клетки к системе органов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живых организмов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системы органов и их значение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органов объединяет специализированные органы, которые совместно выполняют жизненно важные функции, обеспечивая работу всего организма в комплексе.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дыхательная система обеспечивает газообмен, пищеварительная расщепляет пищу, а нервная система контролирует процессы взаимодействия и адаптации.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Слаженное функционирование систем поддерживает гомеостаз, жизнеспособность и позволяет организму реагировать на изменения внешней и внутренней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975" y="1094114"/>
            <a:ext cx="2005200" cy="17956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3375" y="1094114"/>
            <a:ext cx="2005200" cy="17956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1650" y="1094114"/>
            <a:ext cx="2005200" cy="179567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9925" y="1094114"/>
            <a:ext cx="2005200" cy="179567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74613" y="3103484"/>
            <a:ext cx="16938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— центр управления
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74688" y="3566944"/>
            <a:ext cx="16938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обрабатывает поступающую информацию, контролирует сознание, движение и высшие психические функции, обеспечивая сложную координацию тела.
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2709009" y="3103484"/>
            <a:ext cx="16938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— передатчик сигналов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709084" y="3566944"/>
            <a:ext cx="16938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служит проводником нервных импульсов между головным мозгом и остальным телом, обеспечивая рефлексы и движение.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4743405" y="3103484"/>
            <a:ext cx="16938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Нервы — коммуникационные пути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743480" y="3566944"/>
            <a:ext cx="16938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волокна передают сигналы от рецепторов к мозгу и обратно к мышцам, обеспечивая быструю реакцию на окружающую среду.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6777801" y="3103484"/>
            <a:ext cx="16938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— сенсорные приемники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6777876" y="3566944"/>
            <a:ext cx="16938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воспринимают раздражения — свет, звук, температуру — и трансформируют их в нервные импульсы для дальнейшей обработки.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20" name="Text 9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и компоненты нервной системы
</a:t>
            </a:r>
            <a:endParaRPr lang="en-US" sz="260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979" y="1093147"/>
            <a:ext cx="1947693" cy="2062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079" y="1093147"/>
            <a:ext cx="1947693" cy="206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179" y="1093147"/>
            <a:ext cx="1947693" cy="206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7279" y="1093147"/>
            <a:ext cx="1947693" cy="206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72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мощный насос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непрерывно сокращается и качает кровь по сосудам, поддерживая постоянное кровообращение и снабжение тканей кислородом и питательными веществами.
</a:t>
            </a:r>
            <a:endParaRPr lang="en-US" sz="1299" dirty="0"/>
          </a:p>
        </p:txBody>
      </p:sp>
      <p:sp>
        <p:nvSpPr>
          <p:cNvPr id="8" name="Text 2"/>
          <p:cNvSpPr txBox="1"/>
          <p:nvPr/>
        </p:nvSpPr>
        <p:spPr>
          <a:xfrm>
            <a:off x="25703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и вены — транспортные магистрали
</a:t>
            </a:r>
            <a:pPr algn="l" indent="0" marL="0">
              <a:lnSpc>
                <a:spcPct val="115000"/>
              </a:lnSpc>
              <a:buNone/>
            </a:pPr>
            <a:r>
              <a:rPr lang="en-US" sz="69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переносят кровь от сердца к органам, а вены возвращают её обратно. Такая система обеспечивает непрерывный цикл кровообращения.
</a:t>
            </a:r>
            <a:endParaRPr lang="en-US" sz="1293" dirty="0"/>
          </a:p>
        </p:txBody>
      </p:sp>
      <p:sp>
        <p:nvSpPr>
          <p:cNvPr id="9" name="Text 3"/>
          <p:cNvSpPr txBox="1"/>
          <p:nvPr/>
        </p:nvSpPr>
        <p:spPr>
          <a:xfrm>
            <a:off x="46534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— мелкие сосуды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75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капиллярах происходит обмен веществ между кровью и клетками: кислород и питательные вещества переходят к тканям, а отходы попадают в кровь.
</a:t>
            </a:r>
            <a:endParaRPr lang="en-US" sz="1409" dirty="0"/>
          </a:p>
        </p:txBody>
      </p:sp>
      <p:sp>
        <p:nvSpPr>
          <p:cNvPr id="10" name="Text 4"/>
          <p:cNvSpPr txBox="1"/>
          <p:nvPr/>
        </p:nvSpPr>
        <p:spPr>
          <a:xfrm>
            <a:off x="67365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— транспортная жидкость
</a:t>
            </a:r>
            <a:pPr algn="l" indent="0" marL="0">
              <a:lnSpc>
                <a:spcPct val="115000"/>
              </a:lnSpc>
              <a:buNone/>
            </a:pPr>
            <a:r>
              <a:rPr lang="en-US" sz="71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переносит кислород, углекислый газ, питательные вещества и иммунные клетки, обеспечивая защиту и поддержание гомеостаза в организме.
</a:t>
            </a:r>
            <a:endParaRPr lang="en-US" sz="1334" dirty="0"/>
          </a:p>
        </p:txBody>
      </p:sp>
      <p:sp>
        <p:nvSpPr>
          <p:cNvPr id="11" name="Text 5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8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кровеносной системы
</a:t>
            </a:r>
            <a:endParaRPr lang="en-US" sz="288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систем органов у человека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иллюстрирует вклад каждой системы в жизнедеятельность организма с точки зрения функций и активности.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играют нервная и пищеварительная системы, что отражает важность управления и питания для жизнедеятельности.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атлас человека, 2023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системы органов: примеры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обеспечивает крепкое закрепление растения в почве и обеспечивает всасывание воды и минеральных солей из грунта.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включает стебель, листья и цветки, организует процессы фотосинтеза, газообмена и служит для размножения.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растений тесно связаны и работают совместно, обеспечивая рост, развитие и выживание в различных условиях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систем органов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Органные системы взаимодействуют для поддержания гомеостаза, обеспечивая стабильность внутренней среды организма.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физической нагрузке дыхательная и кровеносная системы увеличивают доставку кислорода, а нервная система регулирует адаптивные реакции.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работа этих систем позволяет организму быстро реагировать на изменения окружающей среды и сохранять жизнеспособность.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недостаточность и её последствия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недостаточной работе сердца уменьшается поступление кислорода к тканям, что вызывает усталость и снижение работоспособности организма в целом.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нервной ткани и нарушение координации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или заболевания нервной системы приводят к нарушению передачи сигналов, затрудняя управление движениями и чувствительными ощущениями.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корневой системы растений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корней ухудшают всасывание воды и питательных веществ, что вызывает увядание и засыхание листьев, негативно влияя на рост растения.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работе органов и систем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уровней организации жизни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строения тканей, органов и систем помогает оценить сложность и слаженность организма, важность ухода за здоровьем и бережного отношения к природе.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2026-05-08T20:18:38Z</dcterms:created>
  <dcterms:modified xsi:type="dcterms:W3CDTF">2026-05-08T20:18:38Z</dcterms:modified>
</cp:coreProperties>
</file>