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уточняет действие и делает речь точнее.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Обстоятельство: что оно добавляет в предложение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в речи: зачем оно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встречаются почти в каждом предложении: они помогают понять, где, когда и как происходит действие. Без них речь звучит слишком коротко, а с ними — ясно и живо.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37" y="1589199"/>
            <a:ext cx="330525" cy="44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94" y="2998004"/>
            <a:ext cx="385612" cy="44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обстоятельство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Где? куда? откуда?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места показывает, где происходит действие или откуда кто-то пришёл. Оно помогает сразу представить сцену: в школе, домой, из леса, рядом с домом.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Когда? как долго?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времени сообщает, в какой момент происходит действие или сколько оно длится. Слова утром, вчера, после уроков и весь день делают рассказ последовательным.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Как? каким образом?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обстоятельство объясняет способ действия. Оно отвечает на вопросы как? и каким образом? Например: быстро, тихо, аккуратно, весело — и всё становится понятнее.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Почему? отчего?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причины называет причину события или состояния. Оно помогает ответить на вопрос, почему что-то произошло: из-за дождя, по болезни, от радости.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Зачем? для чего?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цели показывает, ради чего совершается действие. Оно отвечает на вопросы зачем? и для чего? Например: для игры, чтобы помочь, ради победы.
</a:t>
            </a:r>
            <a:endParaRPr lang="en-US" sz="10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места показывает, где происходит действие: в парке, дома, в школе, рядом с домом. Оно помогает читателю сразу увидеть, где разворачивается событие.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места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связано с движением, обстоятельство места отвечает и на вопросы куда? и откуда? Например: в школу, из леса, домой. Так предложение становится намного точнее.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словно ставят на карте маленькую отметку. Сразу понятно, где «живёт» действие, и текст перестаёт быть загадкой для внимательного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всё расставило по местам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двор ещё был тихим, и только листья шуршали под ногами. После уроков дети уже бежали домой, а вечером улица загорелась огнями. Обстоятельства времени помогают увидеть, как меняется день шаг за шагом.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одного длинного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Петя начал день рано и весь день помогал дедушке в саду. Зимой работа шла медленнее, зато после обеда они успели всё закончить. Так в рассказе легко понять, когда и как долго происходило действие.
</a:t>
            </a:r>
            <a:endParaRPr lang="en-US" sz="12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75" y="1924712"/>
            <a:ext cx="183788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69" y="3537825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38202"/>
            <a:ext cx="218400" cy="2254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образа действия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происходит?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образа действия отвечает на вопросы как? и каким образом? Оно показывает, каким способом совершается действие: быстро, тихо, аккуратно или весело.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и дружно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дружно помогает увидеть, что ребята работали как одна команда. Такое обстоятельство делает действие живым и показывает, что участники действовали согласованно.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и без спешки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сказано аккуратно, мы понимаем, что действие выполнено осторожно и точно. Это обстоятельство помогает представить не только результат, но и сам способ работы.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 и легко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весело, бодро, шутливо передают настроение действия. Они делают предложение ярче и помогают почувствовать, как именно всё происходило.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причины объясняет, почему произошло действие или состояние. Оно отвечает на вопросы почему? отчего? из-за чего? и помогает не гадать, а понимать событие.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причины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словосочетаний: из-за дождя, по болезни, от радости, потому что устал. С ними становится ясно, что стало причиной поступка или настроения.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обстоятельство похоже на маленького помощника-сыщика: оно ищет ответ на вопрос «почему так случилось?». Благодаря ему текст становится понятнее и убедительнее.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для игры, за книгами, чтобы помочь, ради победы. В каждом случае видно, какую цель преследует действие, а не только что именно произошло.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цели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цели показывает, ради чего совершается действие. Оно отвечает на вопросы зачем? для чего? с какой целью? и помогает понять замысел героя или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«Дети пришли в библиотеку за книгами» сразу ясно: они пришли не просто так. Обстоятельство цели раскрывает, зачем был сделан этот шаг.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вопросов помогает отличить разные виды обстоятельств и точнее разбирать предложение.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вопрос, тем легче найти нужное слово и не перепутать его с другим членом предложения.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школьной темы «Обстоятельство» и вопросов, приведённых в презентации.
</a:t>
            </a:r>
            <a:endParaRPr lang="en-US" sz="7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обстоятельство в 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основным признакам обстоятельства и его вопросам.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кто действует, или предмет, о котором говорится в предложении. Оно отвечает на вопросы кто? что? и обычно является главным героем фразы.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обстоятельство отличается от подлежащего и сказуемого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не называет героя и не сообщает само действие. Оно только уточняет его: где, когда, как, почему или зачем это происходит.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подлежащее, что с ним происходит или каким оно является. Именно оно несёт основное сообщение о действии, движении или состоянии.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«Кошка спит на диване» слова кошка — подлежащее, спит — сказуемое, а на диване — обстоятельство места. Оно помогает представить картину точнее.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обстоятельство выражается наречием. Такие слова короткие, но очень точные: быстро, тихо, вчера, утром. Они сразу показывают признак действия и легко находятся в предложении.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выражено обстоятельство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и форма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может быть и словосочетанием: в школе, по дороге, из-за дождя, с улыбкой. Иногда оно выражается деепричастием, например: улыбаясь, не спеша. Так в речи появляется больше подробностей.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обстоятельство работает в простом предложении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предложении сначала находят сказуемое. Именно к нему задают вопрос, чтобы понять, какое слово уточняет действие.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обычно стоит рядом со сказуемым, но может находиться и в начале предложения. Оно делает высказывание точнее и понятнее.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вроде «Вечером Саша пришёл домой» или «В лесу пахло грибами» обстоятельство помогает сразу увидеть время, место и обстановку.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обстоятельство помогает в сказках и рассказах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помогают представить, где и когда происходит действие. Благодаря им читатель будто сам оказывается рядом с героями и видит всё своими глазами.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сюжет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и образа действия задают ритм рассказа. Они показывают, что случилось сначала, что потом и как именно двигались события.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передать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Тихо, весело, осторожно, вечером — такие слова делают текст выразительным. С ними сказка звучит не скучно, а словно шепчет на ухо.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обстоятельства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действие, потом задаём к нему вопрос и проверяем, уточняет ли слово это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обстоятельство с подлежащим. Если слово отвечает на вопросы кто? что?, значит, это не обстоятельство, а другой член предложения.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поиске обстоятельства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принимать обстоятельство за дополнение. Например, в сочетании «в школу» нужно спрашивать куда?, а не что? Тогда ответ становится правильным.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искать обстоятельство без сказуемого. Сначала нужно найти действие, а уже потом задавать к нему вопросы. Без этого легко запутаться.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проверять, что слово именно уточняет действие. Если оно не помогает понять где, когда, как, почему или зачем, это не обстоятельство.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обстоятельства в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делают предложение точным и понятным. Они помогают сразу узнать, где, когда и как произошло действие, чтобы слушателю не пришлось угадывать, как в детективе.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обстоятельствами речь становится живой и интересной. Без них рассказ звучит коротко и сухо, а с ними — ярко, как картинка с красками.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«Ранним утром дети весело пошли в парк» словосочетание ранним утром отвечает на вопрос когда? Значит, это обстоятельство времени.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найди обстоятельства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весело показывает, как именно дети пошли. Оно отвечает на вопрос как? и является обстоятельством образа действия.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парк отвечают на вопрос куда? Это обстоятельство места. В одном предложении может быть сразу несколько обстоятельств, и каждое выполняет свою 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уточняет действие и делает предложение точнее. Оно помогает понять, где, когда, как, почему, зачем и насколько происходит событие.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обстоятельстве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обстоятельство выражается наречием или существительным с предлогом. Иногда оно бывает целым словосочетанием, которое звучит длиннее, но смысл даёт очень быстро.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обстоятельство, сначала нужно определить сказуемое. Потом задаём к нему вопрос и проверяем, какое слово отвечает именно на него. Это самый надёжный способ.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— маленькое слово с большой пользой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помогает сделать речь ясной, точной и красивой. Оно показывает, где, когда и как происходит действие. Если научиться его находить, русский язык станет намного понятнее.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2026-05-22T00:25:42Z</dcterms:created>
  <dcterms:modified xsi:type="dcterms:W3CDTF">2026-05-22T00:25:42Z</dcterms:modified>
</cp:coreProperties>
</file>