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4793" y="691675"/>
            <a:ext cx="2774764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единица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лежит в основе жизни, строения и наследственности.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объединила знания о растениях, животных и человеке в единую систему. Она показала, что строение организма, его рост и развитие можно объяснить через свойства клетки и её происхождение.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клетка стала ключом к биологии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591" y="1258598"/>
            <a:ext cx="2373909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5044" y="1258598"/>
            <a:ext cx="2373909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9494" y="1258598"/>
            <a:ext cx="2373909" cy="21782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разнообразие клеток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слишком мал для глаза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клеток невидимы без микроскопа: их размеры измеряются микрометрами. Даже в одном организме клетки могут заметно отличаться по форме, строению и назначению, хотя остаются едиными по основным признакам живого.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эукариоты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клетки обычно очень малы, поэтому их строение проще и компактнее. У растений, животных и грибов клетки крупнее и сложнее, а их внутренние структуры лучше приспособлены к выполнению специализированных функций.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 знакомых примерах
</a:t>
            </a:r>
            <a:pPr algn="ctr" indent="0" marL="0">
              <a:lnSpc>
                <a:spcPct val="100000"/>
              </a:lnSpc>
              <a:buNone/>
            </a:pPr>
            <a:r>
              <a:rPr lang="en-US" sz="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 человека удобно использовать как ориентир: его размер составляет несколько микрометров. На его фоне хорошо видно, насколько разнообразны клеточные формы — от крошечных бактерий до крупных яйцеклеток.
</a:t>
            </a:r>
            <a:endParaRPr lang="en-US" sz="10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различия клеток разных организмов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общие для клеток, а какие связаны с уровнем организации и способом жизни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строение проще, а у растений и животных клетки эукариотические. Наличие ядра и мембранных органоидов связано с более сложной организацией обмена веществ.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строению клеток прокариот и эукариот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переноса веществ через мембрану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не только отделяет клетку от среды, но и регулирует, что входит внутрь и выходит наружу.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тема «Плазматическая мембрана и транспорт веществ»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 и их функции
</a:t>
            </a:r>
            <a:endParaRPr lang="en-US" sz="309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работают не изолированно: они связаны потоками веществ, энергии и информации, поэтому клетка действует как согласованная система.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клетка, тем важнее координация органоидов. Энергия, синтез и транспорт веществ образуют единый внутренний цикл.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функций клеточных органоидов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как центр наследственной информации
</a:t>
            </a:r>
            <a:endParaRPr lang="en-US" sz="2788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хранится основная часть наследственного материала клетки. ДНК упакована в хромосомы, что позволяет компактно сохранять и точно передавать информацию о признаках организма при делении.
</a:t>
            </a:r>
            <a:endParaRPr lang="en-US" sz="1331" dirty="0"/>
          </a:p>
        </p:txBody>
      </p:sp>
      <p:sp>
        <p:nvSpPr>
          <p:cNvPr id="11" name="Text 3"/>
          <p:cNvSpPr txBox="1"/>
          <p:nvPr/>
        </p:nvSpPr>
        <p:spPr>
          <a:xfrm>
            <a:off x="3329317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ядрышка
</a:t>
            </a:r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участвует в сборке рибосомных субъединиц, из которых затем формируются рибосомы. Это важно для синтеза белков, без которого невозможны рост, обновление клеток и выполнение ими своих функций.
</a:t>
            </a:r>
            <a:endParaRPr lang="en-US" sz="1331" dirty="0"/>
          </a:p>
        </p:txBody>
      </p:sp>
      <p:sp>
        <p:nvSpPr>
          <p:cNvPr id="12" name="Text 4"/>
          <p:cNvSpPr txBox="1"/>
          <p:nvPr/>
        </p:nvSpPr>
        <p:spPr>
          <a:xfrm>
            <a:off x="6082971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делению
</a:t>
            </a:r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ДНК удваивается, чтобы каждая дочерняя клетка получила полный и одинаковый набор наследственного материала. Благодаря этому сохраняются свойства клеток и устойчивость признаков организма.
</a:t>
            </a:r>
            <a:endParaRPr lang="en-US" sz="13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клетке: от питательных веществ к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клетка получает энергию и превращает её в АТФ или химическую энергию.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внутренняя среда клетки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основная полужидкая среда клетки, в которой находятся органоиды и растворённые вещества. Здесь создаются условия для большинства химических реакций и перемещения молекул.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в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связывает между собой ядро, мембранные структуры и включения. Благодаря ей вещества могут быстро распределяться по клетке и вовремя поступать к месту использования.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включения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Включения служат запасом веществ или продуктов обмена. Они помогают клетке переживать периоды нехватки ресурсов и поддерживать внутреннее равновесие.
</a:t>
            </a:r>
            <a:endParaRPr lang="en-US" sz="149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ферментов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цитоплазме ферменты сохраняют активность и обеспечивают многие этапы обмена веществ. Поэтому от её состояния напрямую зависит жизнедеятельность клетки в целом.
</a:t>
            </a:r>
            <a:endParaRPr lang="en-US" sz="13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 митоз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занимает больше всего времени, потому что именно тогда клетка растёт, синтезирует вещества и удваивает ДНК перед делением.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подготовка к делению происходит заранее. Митоз завершает цикл и обеспечивает образование двух одинаковых клеток.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описание фаз клеточного цикла и митоза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митоза для организма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одноклеточных и некоторых многоклеточных организмов митоз лежит в основе бесполого размножения. Потомки возникают без слияния половых клеток и сохраняют наследственные признаки родителя.
</a:t>
            </a:r>
            <a:endParaRPr lang="en-US" sz="1497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
</a:t>
            </a:r>
            <a:pPr algn="r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увеличивает число клеток, поэтому организм может расти от эмбрионального этапа до взрослого состояния. При этом каждая новая клетка получает такой же набор хромосом, как исходная.
</a:t>
            </a:r>
            <a:endParaRPr lang="en-US" sz="1502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повреждения митотическое деление помогает заменять погибшие или изношенные клетки. Благодаря этому заживают раны, восстанавливаются эпителий и другие ткани, которые постоянно обновляются.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активно митоз идёт в коже, эпителии кишечника и костном мозге. Здесь клетки быстро сменяют друг друга, поддерживая защиту организма, всасывание веществ и образование клеток крови.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клеток
</a:t>
            </a:r>
            <a:endParaRPr lang="en-US" sz="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эукариоты: главное отличие клеточного строения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устроены две основные группы клеток и чем объясняется их различие в организации и делении.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устроены проще, но остаются полноценными живыми системами. Эукариоты более сложно организованы благодаря ядру и мембранным органоидам.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биологии о строении прокариот и эукариот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325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7225" y="1736750"/>
            <a:ext cx="25650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57750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в многоклеточном организме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
</a:t>
            </a:r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воспринимают, обрабатывают и передают сигналы по организму. Их длинные отростки и высокая возбудимость обеспечивают быструю связь между органами и согласованную работу систем.
</a:t>
            </a:r>
            <a:endParaRPr lang="en-US" sz="1087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способны сокращаться благодаря специальным белкам и большому запасу энергии. Это позволяет телу двигаться, поддерживать позу и изменять работу внутренних органов.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 и часть углекислого газа, обеспечивая дыхание тканей. Их строение приспособлено к движению в капиллярах и эффективному связыванию газов.
</a:t>
            </a:r>
            <a:endParaRPr lang="en-US" sz="1158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эпителия образуют покровы и выстилают внутренние поверхности органов. Они защищают ткани от повреждений, участвуют в обмене веществ и быстро обновляются при износе.
</a:t>
            </a:r>
            <a:endParaRPr lang="en-US" sz="11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клеточная теория изменила биологию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общему закону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растений и животных в XIX веке показали удивительное сходство их строения на клеточном уровне. Шлейден и Шванн сделали из отдельных наблюдений общий вывод: клетка — основа строения живых организмов. Именно так биология получила единый язык для описания разнообразия жизни.
</a:t>
            </a:r>
            <a:endParaRPr lang="en-US" sz="1244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мысль о происхождении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Вирхов сформулировал принцип «каждая клетка — из клетки», связав рост и размножение организмов с делением уже существующих клеток. Эта идея стала важнейшим шагом к пониманию развития тканей, наследования признаков и преемственности живого.
</a:t>
            </a:r>
            <a:endParaRPr lang="en-US" sz="13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молекулы до 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последовательные уровни организации живой природы и место клетки как центрального звена.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живого на уровне клетки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одновременно принимает вещества, преобразует энергию и реагирует на сигналы среды. Эти процессы идут согласованно и поддерживают её жизнеспособность.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 показывает, что клетка — не просто структура, а самостоятельная живая система, в которой свойства жизни проявляются комплексно.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признаков живого по 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повреждения клетки к болезни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Первичное повреждение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клетку действуют мутация, токсин, нехватка кислорода или механическая травма. Если защитные механизмы не справляются, нарушается работа органоидов и обмен веществ.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функции ткани
</a:t>
            </a:r>
            <a:pPr algn="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Пострадавшие клетки начинают работать хуже или погибают, и ткань теряет часть своих свойств. Это может привести к сбоям в работе органа и появлению симптомов болезни.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заболевания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повреждение затрагивает множество клеток, страдает целая система организма. Так возникают наследственные патологии, нервные расстройства и болезни, связанные с энергетическим дефицитом.
</a:t>
            </a:r>
            <a:endParaRPr lang="en-US" sz="12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591" y="1258598"/>
            <a:ext cx="2373909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5044" y="1258598"/>
            <a:ext cx="2373909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9494" y="1258598"/>
            <a:ext cx="2373909" cy="21782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 современной биологии и медицине
</a:t>
            </a:r>
            <a:endParaRPr lang="en-US" sz="265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под микроскопом
</a:t>
            </a:r>
            <a:pPr algn="ctr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 позволяют наблюдать деление, рост и реакцию на вещества в контролируемых условиях. Такой подход помогает увидеть то, что трудно заметить в живом организме, и делает исследования более точными. Именно поэтому микроскоп и культура клеток стали привычными инструментами современной лаборатории.
</a:t>
            </a:r>
            <a:endParaRPr lang="en-US" sz="1027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 диагностике и лечении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состоянию клеток врачи оценивают течение многих заболеваний, а также эффективность лекарств. Клеточные методы используют в исследованиях рака, разработке вакцин и создании подходов регенеративной медицины. Они помогают проверять гипотезы быстрее и безопаснее, чем сразу на человеке.
</a:t>
            </a:r>
            <a:endParaRPr lang="en-US" sz="1051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восстановлению тканей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клеток открывает возможности для восстановления повреждённых тканей и органов. Учёные исследуют, как направить деление, специализацию и взаимодействие клеток, чтобы помочь организму восстановиться после болезни или травмы. Это одно из самых перспективных направлений биологии.
</a:t>
            </a:r>
            <a:endParaRPr lang="en-US" sz="10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731" y="1479875"/>
            <a:ext cx="422263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клетки и их роль в жизни организма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части клетки связаны с её работой и вкладом в жизнедеятельность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структура выполняет свою часть работы, но только совместно они обеспечивают жизнь клетки и всего организма.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строении и функциях органоидов клетки из 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общий язык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клетку, мы понимаем, как устроены рост, размножение, наследственность и болезни. Именно поэтому клетка остаётся ключом к единству живого и к современному развитию биологии.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2026-06-01T14:08:35Z</dcterms:created>
  <dcterms:modified xsi:type="dcterms:W3CDTF">2026-06-01T14:08:35Z</dcterms:modified>
</cp:coreProperties>
</file>