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питание, энергия и теплокровность у птиц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— источник энергии и веществ для полета, роста и теплокровности птиц.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отличаются высокой активностью и летают, расходуя больше энергии, чем другие животные того же размера. Поддержание постоянной температуры тела — ключ к их выживанию в разных климатах.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и терморегуляции в жизни птиц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формирования мышц, перьев и внутренних органов птиц. Без них невозможно полноценное развитие и восстановление тканей после нагрузки.
</a:t>
            </a:r>
            <a:endParaRPr lang="en-US" sz="105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источник энергии и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ткани служат запасом энергии и помогают сохранять тепло в холодное время года, обеспечивая выживание птиц при недостатке пищи.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витамины — поддержка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кальций, укрепляют кости и скорлупу, а витамины улучшают обмен веществ и укрепляют иммунитет птиц.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питательные вещества для птиц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Неусвоенные остатки выводятся из тела, поддерживая чистоту и здоровье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переваривается в пищеварительном тракте, расщепляясь на простые вещества, готовые к усвоению организмом.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окисление углеводов, белков и жиров, выделяя энергию для жизнедеятельности и полёта.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пищи в энергию у птиц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8120" y="1343725"/>
            <a:ext cx="4063459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группы питательных веществ своя роль и характерные источники в рационе.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обеспечивает птицам необходимые вещества для здоровья и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питания птиц,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источники питательных веществ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— временное хранилище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служит для накопления и размягчения корма перед переработкой. Это позволяет птицам эффективно питаться даже быстро, не проглатывая всю пищу сразу.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желудка — железистый и мышечный
</a:t>
            </a:r>
            <a:pPr algn="ct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желудок выделяет ферменты, расщепляющие пищу, а мышечный тщательно перетирает её, облегчая дальнейшее усвоение.
</a:t>
            </a:r>
            <a:endParaRPr lang="en-US" sz="130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кишечник и клоака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компактный для быстрого обмена веществ, а клоака выполняет функции выделения и размножения, обеспечивая жизнедеятельность.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выделяются высоким энергозатратам из-за полётов и поддержания температуры.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птиц намного выше, чем у млекопитающих такого же веса, что связано с их особенностями.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энергии птицами и млекопитающими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тела обеспечивает стабильность физиологических процессов.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энергии в организме птиц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 для полёта — активного и затратного способа передвижения.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 клеток требует постоянного притока питательных веществ и энергии.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мышц, сердца и дыхательной системы поддерживается за счет выработки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и внутренний жир служит основным запасом энергии, который птицы расходуют в период дефицита пищи и при длительных перелётах.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 как энергетический резерв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энергии, жир помогает сохранить тепло, создавая изоляционный слой, что особенно важно зимой и в холодных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теплокровность?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высокую и постоянную температуру тела независимо от окружающей среды. Это позволяет оставаться активными даже при холоде.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теплокровности у птиц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теплокровности 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обеспечивает высокую выживаемость и активность, помогает преодолевать суровые условия и расширяет ареал обитания птиц.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перьевой покров и подкожный жир эффективно сохраняют тепло, защищая птиц от переохлаждения в холодных условиях и помогая поддерживать постоянную температуру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механизмы теплообмена у птиц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быстрого отвода избыточного тепла птицы расправляют крылья и учащают дыхание, что усиливает теплообмен с окружающей средой и предотвращает перегрев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встречных токов крови в ногах минимизирует потерю тепла, поддерживая температуру конечностей выше температуры снега или льда, с которыми они контактируют.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терморегуляции у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реакции при изменении температуры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Склёвывание семян и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бережно собирают семена и мелких насекомых, быстро щиплют пищу острым клювом. Этот способ позволяет эффективно добывать корм на земле и в траве.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 добычу в полёте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мастерски ловят насекомых, паря в воздухе. Их длинные крылья и быстрые движения помогают выискивать и хватать пищу прямо на лету.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у морских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и другие прибрежные птицы ловят рыбу, ныряя в воду или схватывая добычу с поверхности. Благодаря такой стратегии широкий выбор питания доступен у воды.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пищевого поведения у птиц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переваривания пищи у зерноядных и насекомоядных птиц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Зерноядные птицы имеют мощный мышечный желудок, способный тщательно измельчать твёрдую пищу с высоким содержанием клетчатки, что замедляет процесс пищеварения.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Удлинённый кишечник зерноядных обеспечивает более полное усвоение питательных веществ из растительного корма, особенно сложных углеводов и клетчатки.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птицы имеют укороченный кишечник, позволяющий быстро переваривать белок, что обеспечивает высокую скорость обмена веществ и энергообеспечение.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зависимость потребления пищи и энергии от размеров птиц и их образа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птица, тем больше пищи и энергии ей необходимо в сутки; это связано с интенсивностью обмена веществ и активностью.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птиц,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пищи и энергии у разных птиц
</a:t>
            </a:r>
            <a:endParaRPr lang="en-US" sz="299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А способствует развитию и поддержанию здоровья кожных покровов и зрения, помогает птицам противостоять инфекциям и стрессам.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и микроэлементов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Е обладает антиоксидантными свойствами и поддерживает иммунитет, предотвращая повреждение клеток свободными радикалами.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необходим для нормального всасывания кальция и фосфора, что важно для прочности костей и формирования скорлупы яиц.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и фосфора приводит к слабости костей и проблемам при кладке яиц, отрицательно сказываясь на выживании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в тёплые регионы в холодный сезон и накапливают подкожный жир как источник энергии и теплоизоляцию в периоды недостатка пищи.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птиц к суровым условиям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 поведение: сокращают активность, выбирают укрытия для ночёвок и переходят на более калорийные рационы, что помогает сохранять тепло и энергию зимой.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Пингвины сохраняют тепло благодаря густому оперению, толстому слою подкожного жира и коллективному теплу в стаях, выживая в экстремально холодных условиях Антарктики.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примеры: пингвины и колибри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Колибри поддерживают высокую температуру тела и энергозатраты, питаясь нектаром очень часто. У них высокоскоростной обмен веществ, что обеспечивает активность и быстрые реакции.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теплокровности на эволюцию птиц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теплокровности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Обеспечило птицам возможность жить в разнообразных климатах, от холодных регионов до тропиков, открывая новые экологические ниши.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сложного 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теплокровности птицы развили миграции, коллективную заботу о потомстве и активность в разное время суток, что повысило их выживаемость.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способствовала специализации птиц на различных рационах и средах обитания, сделав их одной из самых разнообразных групп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и теплокровности для жизни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необходимую энергию и вещества, а теплокровность поддерживает активность и адаптацию птиц к разным условиям, делая их успешными и широко распространёнными животными.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2026-05-08T23:15:56Z</dcterms:created>
  <dcterms:modified xsi:type="dcterms:W3CDTF">2026-05-08T23:15:56Z</dcterms:modified>
</cp:coreProperties>
</file>