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Скелет головы и туловища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и туловище — важные части скелета, защищающие органы и обеспечивающие движения.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скелета в жизни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поддерживает форму тела, защищает внутренние органы и служит местом крепления мышц. Он хранит минералы и меняется с возрастом, влияя на рост и физическое развитие.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человеческого черепа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отдел: охрана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 черепа состоит из прочных костей, окружая головной мозг защитой от повреждений. Он образует жёсткий каркас, который соединён швами, минимизирующими движение между костями.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отдел: основа лица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 состоит из костей, формирующих черты лица и поддерживающих органы чувств, такие как глаза и нос. Он обеспечивает движение нижней челюсти, необходимое для речи и питания.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 черепа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лобную, по две теменные и височные, затылочную, клиновидную и решётчатую кости, образующие защитный каркас для мозга.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соединены прочными швами, которые практически не допускают их смещения, обеспечивая надёжную защиту от механических повреждений.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кость формирует лоб, теменные кости — верхние части головы, затылочная — заднюю, а височные — боковые.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Клиновидная и решётчатая кости расположены в основании черепа и обеспечивают прочность и стабильность конструкции.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носовых, скуловых, верхнечелюстных, нижнечелюстной и других мелких костей, формирующих структуру лица и поддерживающих органы чувств.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Нижнечелюстная кость — единственная подвижная, она обеспечивает жевательные движения и способствует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 черепа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форму насадки для глаз, рта и носа, участвует в дыхании и помогает формировать звуки при разговоре.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костей черепа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жизненно важных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черепа надёжно защищают головной мозг и органы чувств — глаза, уши и нос. Они создают барьер от внешних травм и поддерживают внутренние структуры.
</a:t>
            </a:r>
            <a:endParaRPr lang="en-US" sz="1192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для мышц лица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костях расположены точки прикрепления жевательных и мимических мышц, что позволяет выражать эмоции и выполнять функции питания и речи.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 черепа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новорождённых череп имеет роднички — мягкие участки, облегчающие прохождение через родовые пути и позволяющие рост мозга.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Роднички постепенно закрываются к полутора-два годам, костные пластины срастаются, укрепляя защиту мозга.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черепа полностью срастаются, структура становится более прочной и твёрдой, обеспечивая долговременную защиту.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8" y="1572310"/>
            <a:ext cx="4190291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Кости черепа и их количество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основных костей черепа с указанием их количества, подчеркивающий разделение на мозговой и лицевой отделы.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состоит из 23 костей: 8 в мозговом и 15 в лицевом отделах.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Позвоночный столб: основа туловища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позвоночника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включает 33-34 позвонка, разделённых на шейный, грудной, поясничный, крестцовый и копчиковый отделы. Каждый отдел имеет свою роль и размер, формируя прочную ось туловища.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позвоночника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поддерживает голову, обеспечивает вертикальное положение тела и защищает спинной мозг, играя важную роль в подвижности и стабильности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позвонка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массивного тела, которое несёт основную нагрузку и соединяется с межпозвоночными дисками для гибкости позвоночника.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позвонка образует пространство, в котором расположен спинной мозг, обеспечивая его защиту от повреждений.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позвонка отходят остистый отросток и парные поперечные отростки, служащие точками крепления мышц и связок.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Межпозвоночные диски из хрящевой ткани амортизируют движения, обеспечивая гибкость и устойчивость позвоночного столба.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 изгибы позвоночника по отделам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изгибы позвоночника улучшают распределение нагрузки, способствуют амортизации и обеспечивают гибкость туловища при движениях.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позвоночника отличаются длиной, количеством позвонков и формой изгибов, что важно для его прочности и подвижности.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атлас человека, 2022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Истинные рёбра: прямая связь с грудиной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пар рёбер соединены непосредственно с грудиной с помощью хрящей, образуя жёсткую защитную конструкцию для сердца и лёгких. Это обеспечивает устойчивость грудной клетки.
</a:t>
            </a:r>
            <a:endParaRPr lang="en-US" sz="867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рёбра: хрящевой мост между рёбрами и грудиной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пары рёбер сочленяются через эластичные хрящи с истинными рёбрами, что даёт грудной клетке необходимую гибкость для дыхательных движений.
</a:t>
            </a:r>
            <a:endParaRPr lang="en-US" sz="935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рёбра и их роль в подвижности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нижние пары рёбер не соединены с грудиной, что позволяет более свободно двигать нижней частью грудной клетки, обеспечивая дополнительную амортизацию.
</a:t>
            </a:r>
            <a:endParaRPr lang="en-US" sz="859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грудной клетки и её элементы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обеспечивает защиту сердца, лёгких и крупных сосудов от механических повреждений благодаря прочной костной конструкции.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рёбер и их соединений позволяет расширять грудную клетку при вдохе, что облегчает процесс дыхания и насыщение организма кислородом.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рёбер с позвоночником и грудиной обеспечивает устойчивость, сохраняя форму туловища и позволяя при этом совершать наклоны и повороты.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грудной клетки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572" y="1426907"/>
            <a:ext cx="3677680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отделов позвоночника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количество позвонков, функции и особенности каждого отдела позвоночника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позвоночника адаптирован для выполнения специфических функций: подвижность, опора или закрепление других структур.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Прочие кости туловища: таз и ключицы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 состоит из трёх сросшихся костей: подвздошной, седалищной и лобковой, образуя прочную чашеобразную основу для органов малого таза.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Ключицы соединяют грудину с лопатками, создавая плечевой пояс, который обеспечивает подвижность и устойчивость верхних конечностей.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кости участвуют в распределении нагрузки при движении и помогают поддерживать равновесие тела во время ходьбы и бега.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роста и развития костей у детей и подростков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Эластичность и рост костей у младенцев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детском возрасте кости содержат значительную часть хрящевой ткани, что обеспечивает их гибкость и позволяет черепу проходить через родовые пути без повреждений. Такой состав способствует быстрому росту скелета.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Минерализация и усиление костей в подростковом возрасте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взросления хрящевая ткань заменяется на костную, костные швы затягиваются, что укрепляет скелет и повышает его прочность и устойчивость к нагрузкам.
</a:t>
            </a:r>
            <a:endParaRPr lang="en-US" sz="961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позвоночника и скелета в движении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служит центральной осью тела, поддерживая его вертикальное положение и обеспечивая баланс во время движений.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и таз создают каркас, на котором закрепляются мышцы, отвечающие за дыхание и движения туловища.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Мышцы, прикрепляющиеся к позвоночнику и костям туловища, координируют движения головы, рук и ног, обеспечивая сложные моторные действия.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костей и мышц позволяет выполнять наклоны, повороты и разгибания, поддерживая гибкость и устойчивость тела.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формирования правильной осанки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позвоночника у ребёнка в первые годы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распространённых нарушений является сколиоз — боковое искривление позвоночника, часто вызванное неправильной осанкой или травмами. Оно влияет на общую осанку и может вызывать боль.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рёбер и черепно-мозговые травмы возникают при значительных механических воздействиях. Профилактика включает правильную физическую активность и соблюдение техники безопасности.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и травмы скелета головы и туловища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здоровья 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строения и функций скелета головы и туловища помогает сохранить здоровье, укрепить осанку и предотвратить травмы, обеспечивая полноценную жизнь и активность.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2026-05-07T16:00:16Z</dcterms:created>
  <dcterms:modified xsi:type="dcterms:W3CDTF">2026-05-07T16:00:16Z</dcterms:modified>
</cp:coreProperties>
</file>