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растения: обзор и ключевые темы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Древнейшая группа растений с открытыми семенами на шишках.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эволюция голосеменных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возникли около 300 млн лет назад и доминировали в мезозойскую эру. С переходом к покрытосеменным их роль сокращалась, но хвойные сохранились как ключевые деревья северных лесов.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признаки отдела Голосеменные
</a:t>
            </a:r>
            <a:endParaRPr lang="en-US" sz="2751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у голосеменных лежат открыто на чешуйках шишек, отсутствуют цветки и завязи, что отличает их от покрытосеменных растений.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имеют игольчатую или чешуйчатую форму с плотной кожицей, которая минимизирует испарение воды в суровых условиях.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однодомные хвойные и двудомные гинкговые и саговниковые; древесина выражена годичными кольцами и каналами с смолой.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3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700" y="1286152"/>
            <a:ext cx="2009700" cy="19233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голосеменных: четыре основных класса
</a:t>
            </a:r>
            <a:endParaRPr lang="en-US" sz="2346" dirty="0"/>
          </a:p>
        </p:txBody>
      </p:sp>
      <p:sp>
        <p:nvSpPr>
          <p:cNvPr id="10" name="Text 2"/>
          <p:cNvSpPr txBox="1"/>
          <p:nvPr/>
        </p:nvSpPr>
        <p:spPr>
          <a:xfrm>
            <a:off x="6524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Хвойные: вечнозеленые гиганты лесов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насчитывают более 600 видов и выделяются наличием шишек и вечнозеленой хвои. Они формируют обширные леса в умеренных регионах, обеспечивая важные экосистемные услуги.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263370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Гинкговые — живое ископаемое
</a:t>
            </a:r>
            <a:pPr algn="ctr" indent="0" marL="0">
              <a:lnSpc>
                <a:spcPct val="100000"/>
              </a:lnSpc>
              <a:buNone/>
            </a:pPr>
            <a:r>
              <a:rPr lang="en-US" sz="46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двулопастный — единственный представитель своего класса. Этот древний вид удивительно вынослив и сохраняется в культуре и природе Китая с исторических времен.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46148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Саговниковые: внешне похожие на пальмы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 насчитывают около 300 видов, внешне напоминают тропические пальмы, но не связаны с ними родством и имеют уникальные особенности строения.
</a:t>
            </a:r>
            <a:endParaRPr lang="en-US" sz="1179" dirty="0"/>
          </a:p>
        </p:txBody>
      </p:sp>
      <p:sp>
        <p:nvSpPr>
          <p:cNvPr id="13" name="Text 5"/>
          <p:cNvSpPr txBox="1"/>
          <p:nvPr/>
        </p:nvSpPr>
        <p:spPr>
          <a:xfrm>
            <a:off x="659595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Гнетовые: разнообразие форм и сред обитания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включают необычных представителей, например, вельвичию и эфедру. Они приспособлены к различным климатическим условиям и имеют уникальный строение сосудистой системы.
</a:t>
            </a:r>
            <a:endParaRPr lang="en-US" sz="10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числа видов по классам голосеменных
</a:t>
            </a:r>
            <a:endParaRPr lang="en-US" sz="2513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представлены наибольшим количеством видов, доминируя по площади и числу по всему северному полушарию.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хвойных обусловлено их адаптациями к холодным и умеренным климатам, сохраняя важную экологическую нишу.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сборников,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семени: компоненты и особенности развития
</a:t>
            </a:r>
            <a:endParaRPr lang="en-US" sz="2308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состоит из прочной семенной кожуры, которая защищает внутренние ткани и зародыш от внешних воздействий и высыхания.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содержит питательные вещества, необходимые для развития зародыша в первые стадии прорастания.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представляет собой молодое растение в зачаточном состоянии, готовое при прорастании развиться в полноценный побег.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плодовой оболочки означает, что семена лежат открыто на чешуе женской шишки, что характерно для голосеменных.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92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199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199" y="924297"/>
            <a:ext cx="1790700" cy="17137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хвойного дерева: органы и их функции
</a:t>
            </a:r>
            <a:endParaRPr lang="en-US" sz="2630" dirty="0"/>
          </a:p>
        </p:txBody>
      </p:sp>
      <p:sp>
        <p:nvSpPr>
          <p:cNvPr id="10" name="Text 2"/>
          <p:cNvSpPr txBox="1"/>
          <p:nvPr/>
        </p:nvSpPr>
        <p:spPr>
          <a:xfrm>
            <a:off x="857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– опора и питание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хвойных включают якорные, глубоко проникающие в почву, и поверхностные, обеспечивающие удержание и всасывание воды и минеральных веществ.
</a:t>
            </a:r>
            <a:endParaRPr lang="en-US" sz="1364" dirty="0"/>
          </a:p>
        </p:txBody>
      </p:sp>
      <p:sp>
        <p:nvSpPr>
          <p:cNvPr id="11" name="Text 3"/>
          <p:cNvSpPr txBox="1"/>
          <p:nvPr/>
        </p:nvSpPr>
        <p:spPr>
          <a:xfrm>
            <a:off x="2471518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и древесина – транспорт и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состоит из древесины с годичными кольцами, которая проводит воду от корней к хвое и придаёт прочность всему растению.
</a:t>
            </a:r>
            <a:endParaRPr lang="en-US" sz="1344" dirty="0"/>
          </a:p>
        </p:txBody>
      </p:sp>
      <p:sp>
        <p:nvSpPr>
          <p:cNvPr id="12" name="Text 4"/>
          <p:cNvSpPr txBox="1"/>
          <p:nvPr/>
        </p:nvSpPr>
        <p:spPr>
          <a:xfrm>
            <a:off x="492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Хвоя – адаптация к засухе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Игловидные листья покрыты плотной кожурой, уменьшающей потерю влаги, что позволяет хвойным выживать в холодных и сухих условиях.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37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– органы размножения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шишки производят пыльцу, женские – семена. Они расположены на дереве и обеспечивают жизненный цикл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голосеменных: основные этапы
</a:t>
            </a:r>
            <a:endParaRPr lang="en-US" sz="2674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Различаются микроспоры (пыльца) в мужских шишках и мегаспоры (яйцеклетки) в женских, обеспечивая половое размножение.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на открытой чешуе женской шишки развивается семя с зародышем и запасами питательных веществ.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пыльцу с мужских шишек к женским, где происходит опыление и оплодотворение.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и рост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Созревшие семена распространяются и прорастают в новые растения, которые со временем образуют взрослую форму спорофита.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размножения голосеменных: этапы и 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от образования шишек до прорастания семени
</a:t>
            </a:r>
            <a:endParaRPr lang="en-US" sz="24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голосеменных на планете
</a:t>
            </a:r>
            <a:endParaRPr lang="en-US" sz="236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Тайговые леса северного полушария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ареалы хвойных располагаются в северных широтах: тайга России, Канада, Аляска. Эти леса формируют суровые климатические условия и служат важной экологической зоной.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Европы и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широко распространены в горных зонах Альп и Гималаев, где они адаптированы к холодным и ветреным условиям с коротким вегетационным периодом.
</a:t>
            </a:r>
            <a:endParaRPr lang="en-US" sz="1304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и субтропические регионы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и саговниковые встречаются в тропиках Юго-Восточной Азии и Австралии, представляя разнородные формы, приспособленные к влажным и тёплым климатам.
</a:t>
            </a:r>
            <a:endParaRPr lang="en-US" sz="11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голосеменных в экосистемы России: количественные данные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занимают более 60%лесной площади, играя ключевую роль в формировании климатических условий и биоразнообразия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доминирование хвойных во всех природных зонах России, что отражает их важность для устойчивости лесных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отчёт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голосеменных растений
</a:t>
            </a:r>
            <a:endParaRPr lang="en-US" sz="2729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укрепляют почвенный покров, защищая от эрозии и снижая риск оползней, что способствует сохранению плодородия и стабильности ландшафта.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водный баланс, уменьшая испарение и поддерживая влажность в экосистемах, что важно для жизни многих растений и животных.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уникальные условия для обитания диких животных и микроорганизмов, а также служат источником ресурсов для грибов и мелких живых существ.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667456"/>
            <a:ext cx="4022400" cy="28570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голосеменными и покрытосеменными по ключевым биологическим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открытость семян у голосеменных, что накладывает особенности их экологии и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7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голосеменные и покрытосеменные
</a:t>
            </a:r>
            <a:endParaRPr lang="en-US" sz="23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хвойных и других голосеменных
</a:t>
            </a:r>
            <a:endParaRPr lang="en-US" sz="222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Строительная индустрия и хвойная древесина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хвойных используется в строительстве домов и мебели благодаря высокой прочности и устойчивости. Это делает их важным ресурсом в экономике России и других стран.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химические применения смол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Смолы ели и сосны широко применяются в производстве лекарств и химических веществ, включая антисептики и клейкие материалы, что подчёркивает их универсальность.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лиственницы в экстремальных условиях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ценится за способность выдерживать суровые климатические условия, что делает её востребованной в особых строительных проектах и реставрации.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голосеменных в быту и медицине
</a:t>
            </a:r>
            <a:endParaRPr lang="en-US" sz="2595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С в иголках сосны
</a:t>
            </a:r>
            <a:pPr algn="ctr" indent="0" marL="0">
              <a:lnSpc>
                <a:spcPct val="100000"/>
              </a:lnSpc>
              <a:buNone/>
            </a:pPr>
            <a:r>
              <a:rPr lang="en-US" sz="5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сосны богаты витамином C, который поддерживает иммунитет. Их используют для приготовления настоев и чаёв, способствующих укреплению здоровья.
</a:t>
            </a:r>
            <a:endParaRPr lang="en-US" sz="1302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Ароматерапия с эфирным маслом пихты
</a:t>
            </a:r>
            <a:pPr algn="ctr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 пихты применяется в ингаляциях и массажах для улучшения дыхания и снятия стресса, ценится за противовоспалительные свойства.
</a:t>
            </a:r>
            <a:endParaRPr lang="en-US" sz="1297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Декоративно-прикладное творчество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и ветки хвойных широко используются в рукоделии и декоре, создавая праздничные композиции и интерьерные элементы.
</a:t>
            </a:r>
            <a:endParaRPr lang="en-US" sz="13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в научных исследованиях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Мафусаил живет свыше 4800 лет, что делает её объектом изучения механизма долголетия и стойкости к изменениям среды.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годичных колец древесины позволяет реконструировать климатические условия прошлых эпох, показывая взаимосвязь между растением и окружающей средой.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выявляют гены, ответственные за устойчивость к вредителям и экстремальным климатическим факторам, способствуя селекции устойчивых пород.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голосеменных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двулопастный — древнейший вид, сохраняется лишь в ограничённых районах Китая благодаря природоохранным программам.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 подвержены угрозам от интенсивной вырубки и незаконного сбора, что требует усиления охраниительных мер и контроля.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ботанических садов и заповедников способствует сохранению этих видов и поддержке биологического разнообразия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Растения-рекордсмены среди голосеменных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Секвойядендрон гигантский — гигант лесов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дерево достигает высоты до 115 метров, чаще всего встречается в Калифорнии. Оно служит символом долголетия и естественной мощи природы.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остистая — хранительница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остистая является самым старым деревом, её возраст превышает 4800 лет. Она изучается для понимания биологических механизмов долголетия.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сибирская — не знающая холода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морозоустойчивых деревьев, способное выживать при температурах до –70°C, что обеспечивает её распространение в суровых регионах.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охрана голосеменных растений
</a:t>
            </a:r>
            <a:endParaRPr lang="en-US" sz="242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лесов снижает площадь биоценозов, что ведёт к сокращению численности многих видов голосеменных деревьев.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лесные пожары, вызванные климатическими изменениями, наносят значительный ущерб экосистемам и замедляют восстановление лесов.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образовательные программы помогают развивать культуру ответственного отношения к природным ресурсам и защиту генетического фонда.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вредителей и болезней угрожает здоровью деревьев, требуя внедрения эффективных методов мониторинга и защиты.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Голосеменные: ключ к устойчивому будущему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9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охраняют баланс экосистем, являются материальной и экологической основой для общества, их сохранение — залог здоровья планеты и будущих поколений.
</a:t>
            </a:r>
            <a:endParaRPr lang="en-US" sz="36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2026-05-08T18:58:01Z</dcterms:created>
  <dcterms:modified xsi:type="dcterms:W3CDTF">2026-05-08T18:58:01Z</dcterms:modified>
</cp:coreProperties>
</file>