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 новелл о жизни, испытаниях и силе человеческого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«Декамерон» Джованни Боккаччо: книга о человеке, страхе и смехе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XIV веке итальянские города жили между богатством, войнами и эпидемиями. Чума 1348 года особенно сильно ударила по Флоренции. На этом фоне Боккаччо показывает, как рассказ, общение и память помогают человеку не сломаться.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XIV века: время страха и перемен
</a:t>
            </a:r>
            <a:endParaRPr lang="en-US" sz="3063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Джованни Боккаччо жил в 1313–1375 годах и вошел в историю как итальянский писатель, поэт и гуманист, близкий друг Петрарки.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одним из первых в Европе обратился к повседневной жизни обычных людей, их слабостям, чувствам, смешным и трудным ситуациям.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«Декамерон» принес Боккаччо мировую известность и стал его главным произведением, открывшим путь новой прозе раннего Возрождения.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Джованни Боккаччо: автор и его место в литературе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вдали от чумы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заполнить дни, они по очереди рассказывают истории, поют, гуляют и выбирают правителя дня. Так в книге сохраняются порядок, общение и культура.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Бегство из Флоренции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девушек и трое юношей уходят из зараженного города в загородный дом. Они стремятся не только спастись, но и сохранить душевное равновесие.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рамка: десять молодых людей покидают город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«Декамерон»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композиция цикла новелл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10×10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Дж. Боккаччо, «Декамерон»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построены дни и новеллы, создавая строгий и при этом очень разнообразный порядок рассказов.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приносит новую тему и новый набор историй. Такая форма помогает увидеть и разнообразие сюжетов, и единую мысль о человеке.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056059"/>
            <a:ext cx="3962400" cy="1579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помогают увидеть, чем живут герои и какие испытания проверяют их характер.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книги — чувства, случай и выбор человека; именно их сочетание определяет исход многих историй.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Дж. Боккаччо, новеллы «Декамерона»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новелл в «Декамероне»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25" y="1642900"/>
            <a:ext cx="218362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974" y="16525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606" y="3338023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6974" y="3338023"/>
            <a:ext cx="218400" cy="174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люди в центре книги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и ремесленники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Боккаччо показывает людей дела, для которых важны смекалка, осторожность и умение быстро принять решение в реальной жизненной ситуации.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Слуги и женщины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герои часто оказываются наблюдательнее и практичнее других. Их успех зависит не от знатности, а от ума, выдержки и точного слова.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Монахи и священники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нередко делает их участниками комических сцен. Через такие образы он высмеивает жадность, наивность и притворную благочестивость.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«Декамероне» важно не только действие, но и то, как человек говорит. Убедительная речь часто оказывается сильнее грубой силы.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Флоренция в книге связана с чумой, страхом и разрушением привычной жизни. Город становится символом хаоса, где человеку трудно сохранить спокойствие и достоинство.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Загородный дом, наоборот, похож на остров порядка и отдыха. Здесь звучат песни, ведутся беседы и рассказываются новеллы, которые поддерживают внутреннюю свободу.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загородное пространство в книге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часто строятся как короткие, яркие случаи из жизни, поэтому их легко запомнить и пересказать.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историй связано с любовью и смекалкой: именно они сильнее всего показывают повседневную жизнь эпохи.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Дж. Боккаччо, «Декамерон»; тематическая классификация новелл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сюжеты встречаются чаще всего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Боккаччо никогда не бывает одинаковой: она может приносить радость, тревогу, смелые поступки и даже опасные ошибки, меняя судьбу героя.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часто сталкивается с запретами семьи, ревностью и правилами общества, поэтому героям приходится выбирать между сердцем, долгом и осторожностью.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что любовь делает человека живым и открытым, но одновременно проверяет его выдержку, верность и умение отвечать за свои решения.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новеллах именно любовь становится испытанием характера: кто-то проявляет благородство, а кто-то раскрывает слабость, эгоизм или безрассудство.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любви в «Декамероне»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Боккаччо изображает некоторых священнослужителей как людей, которые любят выгоду, доверчиво ошибаются или прикрывают личные слабости религиозными словами.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Сатирический взгляд на духовенство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сатирическая интонация направлена не против веры, а против лицемерия и злоупотребления авторитетом, когда внешняя благочестивость не совпадает с поступками.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XIV века это звучало смело: писатель напоминает, что истинная ценность человека определяется честностью, а не высоким саном или красивой речью.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в «Декамероне»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Девушка, которая умеет думать быстро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новеллах молодая героиня нередко замечает опасность раньше других и находит выход без шума и лишних слов. Она действует осторожно, но решительно, поэтому именно ее выбор меняет ход событий и помогает сохранить достоинство.
</a:t>
            </a:r>
            <a:endParaRPr lang="en-US" sz="1085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Жена или вдова, которая сама управляет судьбой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Боккаччо показывает женщин, способных защищать любовь, честь и интересы семьи. Они не ждут, пока все решат за них, а сами принимают важные решения, проявляя смелость, практичность и внутреннюю свободу.
</a:t>
            </a:r>
            <a:endParaRPr lang="en-US" sz="947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Знатная дама как равная собеседница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светской среде женщины у Боккаччо умеют вести разговор, спорить и шутить не хуже мужчин. Их ум и наблюдательность делают их важными участницами сюжета, а не просто второстепенными фигурами.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«Декамерона» показывают, что один и тот же герой может выиграть благодаря разным качествам, но чаще всего решают слово, реакция и смекалка.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 заметно опережает другие мотивы: Боккаччо ценит находчивость выше силы, а удачу рассматривает как помощь, а не как главный инструмент успеха.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анализа новелл «Декамерона» Джованни Боккаччо; обобщение по тексту произведения.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побеждает в новеллах: сила, удача или ум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Боккаччо пишет просто и ясно, но при этом очень выразительно: его фразы легко читаются, а разговорная интонация делает героев близкими и живыми.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новеллах часто звучат диалоги, короткие реплики, шутки и точные наблюдения, благодаря которым характер человека раскрывается через речь и поведение.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запоминаются неожиданные финалы: они делают историю законченной, острой и часто смешной, заставляя читателя сразу увидеть скрытый смысл рассказа.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«Декамерона»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2955759"/>
            <a:ext cx="8568600" cy="18743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4500" y="1634527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реальной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«Декамерон» обращен к земной, повседневной жизни людей. Здесь важны чувства, опыт, выбор и наблюдение за тем, как человек ведет себя в обычных ситуациях.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215025" y="883891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нового взгляда на личность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Боккаччо показывает личность как самостоятельную и сложную. Для раннего Возрождения это было особенно важно: ценились разум, мера, индивидуальность и живая человеческая природа.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важнее средневековой схемы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идеи проходят через разные новеллы и помогают увидеть, как Боккаччо соединяет смешное, серьезное и поучительное в одном тексте.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стоят разум и любовь, но рядом с ними важны свобода выбора и критика лицемерия: вместе они создают цельный взгляд на человека.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текста «Декамерона» Джованни Боккаччо; тематическое обобщение произведения.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произведения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стала важной для развития новеллы: после Боккаччо писатели Италии, Франции, Англии и Испании активнее обращались к коротким историям о повседневной жизни.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Читателей привлекали юмор, живые диалоги и правдоподобные характеры, поэтому отдельные сюжеты «Декамерона» пересказывали и перерабатывали в новых произведениях.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показало, что литература может говорить не только о великих подвигах, но и о частных чувствах, семейных конфликтах и выборе обычного 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«Декамерона» на европейскую литературу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121125"/>
            <a:ext cx="4094100" cy="130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«Декамерона» раскрывается постепенно: от внешнего сюжета к более глубокому взгляду на человека и мир.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Рамка, новеллы и философский смысл работают вместе: книга одновременно рассказывает историю и учит понимать человека в сложном мире.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Дж. Боккаччо, «Декамерон».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смысла книги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«Декамерон» напоминает, что даже в трудные времена человек способен сохранять достоинство, думать, шутить и выбирать свой путь. Поэтому книга остается живой и близкой читателю.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«Декамерон»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2026-05-22T23:54:03Z</dcterms:created>
  <dcterms:modified xsi:type="dcterms:W3CDTF">2026-05-22T23:54:03Z</dcterms:modified>
</cp:coreProperties>
</file>