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«Интимная поэзия израненной души»: Марина Цветаева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боль и память в поэзии Марины Цветаевой.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 и эпоха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Цветаевой выросла из Москвы, революций, эмиграции и внутренней борьбы личности с историей.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лирику Цветаевой интимной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Ее стихи построены как откровенный монолог, где чувство не скрывается, а произносится на пределе эмоциональной силы.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ревность, тоска и одиночество у Цветаевой звучат как переживания, в которых личная драма становится всеобщей.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переходы, обрывистый синтаксис и контрасты создают впечатление напряженной исповеди, почти не допускающей дистанции.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Цветаевой: сила и уязвимость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ранимость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Цветаевой не прячет слабость, но и не отказывается от внутреннего достоинства. Даже в страдании она сохраняет чувство собственного голоса.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поэтессы 1910–1920-х годов помогает увидеть, как формируется ее строгая, сосредоточенная манера говорить о самом личном.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интимной лирики Цветаевой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объединяет личное переживание с напряженной драматургией стиха.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 любовью и разлукой; остальные темы поддерживают общий конфликт чувства и потери.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циклы М. И. Цветаевой 1910–1930-х годов; литературоведческий анализ поэтики.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и предел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Цветаевой любовь — не покой, а проверка души, где чувство требует полной честности и готовности к жертве.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изображает любовь как роковой выбор, в котором счастье почти неотделимо от боли, утраты и самоотречения.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делает любовную лирику Цветаевой предельно острой: в ней важны достоинство, свобода и верность внутренней правде.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486" y="1992620"/>
            <a:ext cx="339989" cy="33998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конкретному адресату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строится как прямой разговор с Блоком, где личное чувство становится формой поэтического обращения и духовного поиска.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 и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Восторг здесь не снимает расстояния: напротив, оно усиливает чувство недостижимости и делает интонацию особенно напряженной.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воспринимается не только как реальный поэт, но и как близкий по масштабу внутренний собеседник и знак высокой культуры.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Трагическая высота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Блок становится символом красоты, которая не принадлежит повседневности и потому звучит особенно одиноко и возвышенно.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«Стихи к Блоку»: адресность и диалог с недосягаемым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6014" y="1835776"/>
            <a:ext cx="4801328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Интимные темы и художественные средства у Цветаевой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тема у Цветаевой связана с приемом и эмоциональным эффектом.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у Цветаевой не украшают чувство, а передают его предельную остроту и психологическую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циклы М. И. Цветаевой 1910–1930-х годов; литературоведческий анализ поэтики.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Разлука у Цветаевой часто выражается через дорогу, вокзал, окно, порог и письмо: все эти образы показывают не просто расстояние, а невозможность соединения.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ее стихах становится эмоциональной картой потери. Холодный город и пограничные места подчеркивают ожидание, одиночество и внутреннюю оторванность.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разлуки и пространство расстояния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цветаевская исповедальность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переживание превращается у Цветаевой в предельно напряженный лирический текст.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разрывы строки создают эффект внезапной остановки мысли. Чувство будто не рассказывается последовательно, а вспыхивает и обрывается, передавая напряжение внутреннего переживания.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привычного порядка слов и настойчивые повторы усиливают эмоциональный нажим. Речь звучит не спокойно, а как живой, взволнованный монолог, в котором смысл выделяется через ритмический удар.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Лаконичные строки ускоряют движение стиха и делают интонацию резкой. Короткая фраза у Цветаевой не упрощает мысль, а обнажает ее предельную концентрацию и внутреннюю собранность.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Ритмический надлом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Скачкообразный ритм создает впечатление прерывистого дыхания и душевного надрыва. Благодаря этому стих звучит как напряженная исповедь, где музыка речи рождается из конфликта и боли.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интонация и синтаксис как отражение чувства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одиночество в художественном мире Цветаевой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Цветаевой почти никогда не означает покой: она открывает героине пределы собственной души, заставляет выбирать между близостью, гордостью и верностью себе.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ее стихах не сводится к жалобе. Это еще и форма внутренней независимости, когда человек остается один, чтобы не предать правду чувства.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любовное переживание у Цветаевой часто становится драмой личности: чем сильнее чувство, тем острее разрыв с миром и тем заметнее нравственная высота переживающей героини.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интонации в поэзии Цветаевой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смены настроения, меняется и степень сжатости высказывания: поздняя лирика становится особенно плотной и предельно концентрированной.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движение от энергии и подъема к трагической сосредоточенности; биография усиливает внутренний драматизм поэтической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лирики М. И. Цветаевой по периодам творчества (1910–1941)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892681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325" y="1892681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4199" y="1867952"/>
            <a:ext cx="318158" cy="50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вдали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России в эмигрантских текстах соединяется с ощущением исторической и личной оторванности. Родина присутствует не как абстрактная идея, а как утраченная живая среда.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дом перестает быть только местом проживания. Он превращается в образ памяти, языка и духовной принадлежности, к которому лирическая героиня постоянно мысленно возвращается.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бездомность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пространство в стихах Цветаевой часто воспринимается как временное и неприютное. Отсюда возникает чувство бездомности, в котором боль потери соединяется с духовной верностью себе.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мотив утраченного дома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чувство соседствует с тревогой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мотивы у Цветаевой редко звучат умиротворенно: они связаны с ответственностью, страхом потери и постоянной внутренней настороженностью. Даже в теплых интонациях слышится память о трудностях и разрывах, пережитых семьей в годы испытаний.
</a:t>
            </a:r>
            <a:endParaRPr lang="en-US" sz="82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Материнство без идеализации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в ее мире не сводится к светлой идиллии. Он включает усталость, тревогу, самоотдачу и боль, потому что личная жизнь поэтессы была тесно связана с бедностью, разлуками и трагическими семейными событиями.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Архивный взгляд на судьбу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фотография или снимок Цветаевой с детьми помогает увидеть, как биография входит в поэзию. За внешней сдержанностью таких кадров скрывается напряженная история любви, утрат и очень трудного частного существования.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материнство и трагедия частной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97" y="1835776"/>
            <a:ext cx="48013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Цветаевой, где особенно заметна интимная тема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в разных текстах меняются адресат, мотив и эмоциональная форма.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жанрах интимная тема сохраняет главное качество — предельную личную напряженность, но формы ее выражения заметно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М. И. Цветаевой; школьный литературный анализ
</a:t>
            </a:r>
            <a:endParaRPr lang="en-US" sz="93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любовной лирики Цветаевой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статистику слов, а доминирующие эмоциональные тона, которые особенно заметны в любовных циклах и отдельных стихотворениях.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гордости, отчаяния и ревности подтверждает: любовная лирика Цветаевой строится на предельном внутреннем напряжении.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интерпретация любовной лирики М. И. Цветаевой
</a:t>
            </a:r>
            <a:endParaRPr lang="en-US" sz="87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соединяет высокую поэтическую лексику с разговорной резкостью, поэтому ее речь звучит одновременно возвышенно и предельно лично. Такое сочетание создает эффект живого, неотредактированного чувства.
</a:t>
            </a:r>
            <a:endParaRPr lang="en-US" sz="103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предельной искренности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метафоры и смысловые скачки заставляют читателя постоянно соотносить образ и переживание. Мысль у Цветаевой не течет плавно, а развивается рывками, как душевное состояние в момент кризиса.
</a:t>
            </a:r>
            <a:endParaRPr lang="en-US" sz="1053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Оксюмороны, контрасты и резкие сопоставления передают сложность любви, в которой радость соседствует с болью, а близость — с угрозой разрыва. Именно поэтому ее язык так психологически точен.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 Цветаевой становится не украшением, а способом существования мысли и чувства. В ее стихах оно не сообщает о переживании, а само переживает — напряженно, драматично, без защитной дистанции.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интимная поэзия Цветаевой остается важной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переживание превращается у Цветаевой в универсальный художественный опыт.
</a:t>
            </a:r>
            <a:endParaRPr lang="en-US" sz="22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голос, в котором боль становится правдой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Интимная лирика Цветаевой соединяет личную судьбу, историческую трагедию и художественную смелость. Ее стихи до сих пор волнуют именно тем, что говорят о любви, одиночестве и верности себе без масок и упрощений.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2026-05-23T17:50:08Z</dcterms:created>
  <dcterms:modified xsi:type="dcterms:W3CDTF">2026-05-23T17:50:08Z</dcterms:modified>
</cp:coreProperties>
</file>