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Cultural activities and experiences in English lessons: why they matter in Grade 7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 makes English vivid, practical and easier to remember for seventh graders.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культурные впечатления важны в 7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личном опыте, учить новую лексику и сравнивать традиции разных стран. Ученики одновременно развивают speaking, reading, listening и writing на понятных, близких им примерах.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культурных активностей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выставки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знакомятся с экспонатами, подписями и короткими описаниями на английском языке. Такой формат помогает учить слова, связанные с историей, искусством, наукой и работой экскурсовода.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сцена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выступление показывает, как речь, жесты и эмоции создают смысл. В этой теме легко отрабатывать лексику о ролях, костюмах, репетициях, сцене и реакции зрителей.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знакомят с традициями, символами и общественным общением. Ученики описывают декорации, костюмы, парады, угощения и атмосферу, а затем сравнивают их с привычными событиями.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школьные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недели, викторины и презентации дают возможность использовать английский в учебной и творческой работе. Здесь особенно важны короткие выступления, обсуждение идей и личное мнение.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концертах школьники слышат английскую речь в песнях, объявлениях и представлении исполнителей. Это удобный способ запоминать слова про микрофон, группу, песню, аплодисменты и 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 visit: vocabulary, objects and learning value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музея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ученики встречают слова collections, ancient objects, paintings, history, science, guide, audio tour и souvenir shop. Они помогают описывать экспозицию коротко и точно.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Экспонаты могут быть настоящими предметами, картами, макетами, костюмами, картинами и информационными табличками. Такие объекты делают язык наглядным и помогают связывать слова с конкретными вещами.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особенно интересны квесты, задания на поиск деталей и короткие аудиогиды. Они удерживают внимание и учат понимать информацию не только из текста, но и из пространства музея.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посещения проще пересказывать увиденное, называть объекты и выражать своё мнение. Музей даёт не только новые слова, но и факты, которые легко использовать на 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Theatre and concert: live performance in English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название спектакля или концерта, узнают место и знакомятся с программой. Это помогает подготовить словарь и ожидания до встречи с живым выступлением.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театре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встречают слова actor, actress, scene, costume, play, script и rehearsal. Эти слова помогают описать постановку и понять, как создаётся спектакль.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выступления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оказываются voice, intonation, gestures, facial expressions, stage lights and audience reaction. Язык становится частью действия и воспринимается через звук, движение и эмоции.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концерте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чаще нужны слова singer, band, song, microphone и applause. Концерт показывает, как английский звучит в музыке и как публика выражает поддержку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cultural activities develop most in Grade 7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по-разному поддерживают язык: одни сильнее развивают фактическую лексику, другие — общение, эмоции и наблюдательность.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универсальные результаты дают музей и театр, а практические навыки усиливают мастер-классы и экскурсии.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and city places where students meet culture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clubs, тематические уроки, book weeks, quizzes, school concerts and project presentations дают безопасную среду для первой практики. Здесь ученики говорят, слушают и выступают без лишнего напряжения.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9569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и музее подростки читают объявления, названия залов и краткие описания экспозиций. Такие места особенно полезны для расширения словаря и знакомства с реальными английскими надписями.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29781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 центры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Спектакли, выставки и городские программы показывают, как английский используется в афишах, билетах и анонсах. Это помогает связать учебную лексику с повседневной городской средой.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5463884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фестивали, памятники и городские праздники дают живой контекст для общения. Ученики могут видеть названия событий, слушать объявления и замечать, как культура становится частью обычного дня.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97975" y="2002125"/>
            <a:ext cx="16845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мероприятия бесплатны или проходят по школьным программам, поэтому культура доступна не только в особых случаях. Это важный урок о том, что опыт можно получать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student chooses a cultural event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от интереса ученика к итогам посещения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common cultural formats for 7th grade students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формат по времени, цене и учебной пользе, а не только по внешней привлекательности.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 — узнать новое, подходит музей; если важны эмоции и живое восприятие, лучше театр или фестиваль.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cultural experiences help language learning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события связывают лексику с реальными предметами и действиями. Слова ticket, poster, stage, exhibit, costume и guide запоминаются быстрее, когда ученик видит их в действии.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становится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посещения легче строить короткие истории и выражать мнение. Фразы I liked it, It was exciting, I learned that и I want to visit again звучат естественно и уверенно.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понимание 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показывает, как живут и празднуют в разных странах. Это развивает интерес к традициям, помогает замечать сходства и различия и делает английский более осмысленным.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 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походы, обсуждения и небольшие задания создают позитивный опыт общения. Ученик чувствует себя увереннее, внимательнее относится к деталям и чаще хочет продолжать изучение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 в англоязычных странах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праздник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улицы оживают: дети выбирают costumes, а фонари и украшения создают особую атмосферу. На школьных праздниках и городских фестивалях можно увидеть parade, музыку и игры, которые помогают понять, как традиции становятся частью повседневной жизни.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поздравления и открытки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Рождеству и Новому году семьи украшают дома, отправляют greeting cards и собираются вместе за праздничным столом. Для семиклассников это удобный пример того, как слова, decorаtions и celebration связаны с реальными событиями и семейными традициями.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 национальные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внимание привлекают Easter, school fairs и St Patrick’s Day, где часто встречаются яркие цвета, символы и музыка. Ученики легко замечают common features and differences, сравнивая такие события со своими праздниками и привычными семейными обычаями.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 культурных местах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тишину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музее, библиотеке или зале ожидания говорите тихо, чтобы не мешать другим посетителям. Спокойное поведение помогает сосредоточиться на экспонатах, книгах и объяснениях экскурсовода.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экспонаты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трогайте предметы без разрешения и не заходите за ограждения. Даже маленький жест уважения показывает, что вы понимаете ценность вещей, которые хранят историю и знания.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спектакле или концерте важно следить за происходящим, не пользоваться телефоном и аплодировать в подходящий момент. Так вы поддерживаете артистов и уважаете остальных зрителей.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вежливые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Please, Excuse me, Thank you, May I take a photo? и Where is the exit? помогают задавать вопросы спокойно и корректно. Они делают общение в культурной среде проще и 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получают культурный опыт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семья чаще всего становятся первым шагом к культурным впечатлениям, а город и интернет расширяют круг возможностей без сложной подготовки.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формат к повседневной жизни, тем раньше он появляется у ребёнка; цифровые ресурсы чаще дополняют, чем заменяют живой опыт.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оценка по материалам темы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37" y="1238150"/>
            <a:ext cx="35167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437" y="3001300"/>
            <a:ext cx="35167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7675" y="3001300"/>
            <a:ext cx="31260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Онлайн-экскурсии позволяют рассматривать экспонаты и читать подписи на английском языке. Это удобно для повторения слов и подготовки к настоящему посещению музея.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спектаклей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постановки помогают услышать речь, интонацию и эмоции без спешки. Ученики могут пересматривать сложные моменты и лучше понимать сюжет.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и 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и короткие описания особенно полезны для изучения новой лексики. Они помогают связывать услышанные слова с написанием и смыслом.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задания учат быстро находить факты о событии, художнике или коллекции. Так школьники развивают reading skills и учатся работать с источниками.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Онлайн-культура: виртуальные музеи и цифровые выступления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216213"/>
            <a:ext cx="4405200" cy="9004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культурной активности по интересам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интерес ученика помогает выбрать событие и какие языковые слова при этом закрепляются.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активность совпадает с интересом, ученик легче запоминает лексику и охотнее говорит о впечатлениях.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78847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6577" y="2954337"/>
            <a:ext cx="223425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перед посещением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билет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уточнить время, место и наличие билета или регистрации. Это помогает прийти без опоздания и спокойно начать посещение.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Продумать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посмотреть дорогу, остановки и вход в здание. Простые слова directions, left, right, near и opposite становятся понятнее в реальной ситуации.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удобную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Комфортная одежда и вода особенно важны для долгих экскурсий или прогулок. Так ребёнок меньше отвлекается и лучше воспринимает информацию.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нужны разрешение родителей, школьное подтверждение или короткая запись на мероприятие. Заранее проверенные условия делают визит организованным и безопасным.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программу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понимает тему и 3–4 ключевых факта, ему легче слушать объяснения и замечать важные детали на табличках, схемах и афишах.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впечатление превращается в новое знание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культурного посещения и обсуждения на уроке английского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набор доступных форматов помогает ученикам чаще бывать в музеях, библиотеках и на городских праздниках без лишних затрат.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способа сделать культуру доступнее для семей школьников: льготы, семейные билеты и бесплатные события.
</a:t>
            </a:r>
            <a:endParaRPr lang="en-US" sz="2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запоминают после культурного события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семиклассников яркие впечатления часто связаны с цветами, звуками, костюмами и совместным временем с друзьями или семьёй.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запоминаются эмоции и факты; именно они чаще всего побуждают задавать вопросы и читать дальше.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оценка по материалам темы презентации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активности на уроках английского развивают язык и кругозор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театры, фестивали, мастер-классы и онлайн-форматы делают английский язык живым и понятным. Такие занятия помогают говорить увереннее, лучше запоминать лексику и видеть связь языка с реальной жизнью.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2026-05-30T19:44:47Z</dcterms:created>
  <dcterms:modified xsi:type="dcterms:W3CDTF">2026-05-30T19:44:47Z</dcterms:modified>
</cp:coreProperties>
</file>