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 words describing places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E помогают точнее описывать места: масштаб, атмосферу и назначение.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E-лексика в 11 классе
</a:t>
            </a:r>
            <a:endParaRPr lang="en-US" sz="2959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нужны для Vocabulary, Speaking и Writing: они делают описание городов, зданий, парков и школ точным, выразительным и разнообразным, без повторов nice, big и beautiful.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размера и протяжённости
</a:t>
            </a:r>
            <a:endParaRPr lang="en-US" sz="2707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Enormous подчёркивает очень большой размер объекта или пространства. Это слово подходит для стадионов, зданий и площадей, когда важно показать впечатляющий визуальный масштаб без лишних уточнений.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Extensive используется, когда нужно описать большую площадь, длинную линию побережья или обширный парк. Слово акцентирует не высоту и не громкость, а именно размах и протяжённость.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Expansive помогает передать ощущение открытости, свободы и широкого обзора. Оно особенно уместно в описаниях пейзажей, панорам и мест, где пространство воспринимается как свободное и незамкнутое.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Elongated описывает предмет или пространство вытянутой формы, например коридор, улицу или зал. Слово полезно, когда важно уточнить не размер вообще, а именно геометрию объекта.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пустоты и открытости пространства
</a:t>
            </a:r>
            <a:endParaRPr lang="en-US" sz="2098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Empty указывает на отсутствие людей, предметов или активности. Оно часто встречается в сочетаниях вроде empty classroom или empty station и создаёт нейтральное, но очень наглядное описание.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Enclosed используется для мест с чёткими границами: садов, дворов, площадок или комнат. Такое слово помогает показать, что пространство защищено, ограничено или отделено от открытой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и уязвимое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Exposed подчёркивает открытую поверхность или незащищённость места, например exposed coast или exposed hillside. В зависимости от контекста оно может звучать нейтрально или намекать на уязвимость.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Evacuated описывает территорию, откуда людей вывели из-за опасности. Это слово особенно важно для новостей, сообщений о чрезвычайных ситуациях и описаний мест после происшествий.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места: эмоциональный оттенок E-слов
</a:t>
            </a:r>
            <a:endParaRPr lang="en-US" sz="2572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Eerie помогает создать ощущение тайны, напряжения или лёгкого страха. Оно особенно выразительно в сочетаниях eerie house и eerie alley, где важна не форма, а эмоциональный эффект.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Изящество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Elegant ассоциируется с аккуратностью, красотой и утончённым стилем. Elegant lobby, elegant garden и elegant hall звучат позитивно и подходят для описания престижных, ухоженных мест.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Energetic передаёт движение, живость и активность. Это слово уместно в описаниях городских районов, фестивалей и пространств, где постоянно ощущается ритм и присутствие 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культурная специфика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Exotic подчёркивает необычность, колорит и связь с другой культурой. Exotic market или exotic bazaar помогают показать место как яркое, непривычное и визуально насыщенное.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мест и типичные функции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функция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описывает места, связанные с обучением: school campus, educational center, educational environment. Такое слово показывает не внешний вид, а основную роль пространства в жизни людей.
</a:t>
            </a:r>
            <a:endParaRPr lang="en-US" sz="11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 досуг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 подходит для районов, залов и площадок, где проходят культурные события и отдых. Оно помогает обозначить место как часть городской среды, ориентированной на досуг и мероприятия.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Executive используется для офисов и помещений, связанных с руководством и административными решениями. Это слово особенно полезно, когда важно подчеркнуть статус и служебную функцию пространства.
</a:t>
            </a:r>
            <a:endParaRPr lang="en-US" sz="116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назначение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Evangelical указывает на религиозную принадлежность или миссионерскую традицию. В сочетании с church оно помогает точнее обозначить характер учреждения и его место в общественной жизни.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семантические группы E-слов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лексика чаще всего помогает описывать визуальный масштаб и эмоциональное впечатление от места.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слова о размере и образе пространства; природная лексика встречается реже, но добавляет точность описанию.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презентации «E words describing places»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 и ландшафт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Earthy используется для описания натурального, «землистого» оттенка местности или поверхности. Earthy path сразу создаёт образ природной тропы, а не городской дорожки с искусственным покрытием.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Evergreen подходит для ландшафтов, которые сохраняют зелёный вид круглый год. Сочетание evergreen forest часто помогает передать ощущение постоянства, свежести и природной устойчивости.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Возвышенная 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Elevated описывает территорию, расположенную выше окружающей местности. Eleveted plateau?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Изменённый временем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Eroded подчёркивает воздействие воды, ветра и времени на природный объект. Eroded cliff хорошо показывает, что ландшафт не статичен, а формируется природными процессами.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признака помогают точнее описать помещение или инфраструктуру.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 — состояние, оснащённость, границы и удобство — делают описание пространства более профессиональным и точным.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E-слова и их значение в описании мест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прилагательное меняет образ места и задаёт нужный оттенок смысла.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прилагательного влияет на атмосферу, масштаб и эмоциональный тон описания; поэтому важны точность и естественные сочетания.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сочетания с названиями мест
</a:t>
            </a:r>
            <a:endParaRPr lang="en-US" sz="2719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языка обычно выбирают не отдельное прилагательное, а готовую связку: eerie forest, elegant hotel, enormous stadium. Такие сочетания звучат естественно и сразу задают точный образ места.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фиксирует конкретный признак объекта: empty road подчёркивает отсутствие людей, exposed coast — незащищённость, enclosed garden — замкнутое пространство. Случайная замена слова меняет весь смысл описания.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сочинениях устойчивые коллокации помогают избегать слишком общих слов вроде big или nice. Вместо них можно написать extensive park, educational campus или elegant hotel near the river.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запоминаются типичные сочетания, тем легче говорить и писать быстро, но грамотно. Для 11 класса это особенно важно в заданиях на описание города, школы, природы и путешествий.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E-слова для описания места
</a:t>
            </a:r>
            <a:endParaRPr lang="en-US" sz="269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подобрать слово по признаку объекта и проверить естественность сочетания.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вечерней улице почти нет людей, и слово empty описывает лишь отсутствие движения. Но deserted создаёт более сильное впечатление покинутости, будто место давно осталось без жизни и заботы. Разница особенно заметна в городских пейзажах.
</a:t>
            </a:r>
            <a:endParaRPr lang="en-US" sz="867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 или заброшено?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роскошном холле слово elegant передаёт порядок, вкус и спокойную красоту. Exquisite звучит тоньше: оно подчёркивает изысканность, редкую отделку и почти художественную привлекательность, словно пространство создано для восхищения, а не просто для удобства.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Изящно, но по-разному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стадион легко назвать enormous, потому что речь идёт о размере. Extensive подходит иначе: оно лучше описывает протяжённость, площадь или размах, как в случае с coastline, park или road network.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протяжённость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по смыслу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описания мест
</a:t>
            </a:r>
            <a:endParaRPr lang="en-US" sz="256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эмоциональный тон описания зависит от выбора прилагательного, даже если речь идёт об одном и том же месте.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слова формируют образ уюта и надёжности, а отрицательные — ощущение риска, пустоты или разрушения.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классификация лексики по тематике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E-слова для школьных и учебных пространств
</a:t>
            </a:r>
            <a:endParaRPr lang="en-US" sz="2692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Educational лучше всего подходит, когда нужно подчеркнуть назначение места. Educational environment, educational center и educational campus сразу показывают, что пространство создано для обучения, а не просто для пребывания.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Оснащённость кабинета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Equipped classroom подчёркивает наличие техники, мебели и материалов, необходимых для урока. Такое слово помогает описывать современную школу точнее, чем общие выражения about a good classroom.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Enclosed courtyard или enclosed reading area указывают на ограниченное, защищённое пространство. Это полезно, когда важно показать границы, приватность или особую организацию школьной территории.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Energetic atmosphere передаёт активность, движение и вовлечённость учеников. Такое описание особенно уместно для уроков, мероприятий и школьных пространств, где чувствуется ритм и постоянная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E-слова для туристических и культурных мест
</a:t>
            </a:r>
            <a:endParaRPr lang="en-US" sz="2807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колорит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Exotic bazaar или exotic market помогают передать необычную атмосферу, цветовое богатство и культурное разнообразие. Такие сочетания особенно уместны в описаниях поездок, восточных городов и шумных торговых пространств.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Elegant museum, elegant lobby и elegant square подчёркивают вкус, порядок и престиж места. Это слова, которые создают впечатление ухоженности и визуальной гармонии без лишнего пафоса.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Выдающееся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Exceptional view или exceptional architecture нужны, когда объект действительно выделяется среди других. Эти сочетания помогают показать редкую, запоминающуюся красоту, а не просто общую положительную оценку.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Entertaining venue, entertaining show area или entertaining district связывают место с досугом и культурной жизнью. Такая лексика особенно полезна в текстах о театрах, фестивалях, музеях и городских маршрутах.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E-слов в контексте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точность значения: одно и то же E-слово может описывать атмосферу, состояние, масштаб или уязвимость места.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«e words describing places»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прилагательное меняет образ места и его эмоциональный оттенок в предложении.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точного описания места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объекта и признака к естественному английскому сочетанию.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E-слов
</a:t>
            </a:r>
            <a:endParaRPr lang="en-US" sz="2868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выбирать слово только по общему впечатлению. Eerie подходит не к любому красивому месту, а к тревожной или странной атмосфере, поэтому его нельзя заменять словом elegant.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значениях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Elegant не означает «большой» и не заменяет enormous. Оно связано с изяществом, аккуратностью и утончённостью, поэтому подходит для холла, сада или отеля, но не для описания масштаба.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близких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Empty и deserted похожи, но не совпадают полностью. Empty указывает на отсутствие людей или предметов, а deserted сильнее передаёт ощущение покинутости, запущенности и одиночества.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правильное слово может звучать неестественно, если не учитывать ситуацию. Чтобы описание было точным, нужно опираться на главный признак места: размер, настроение, функцию или 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E-слова в описании мест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E-слова делают английское описание точным, выразительным и разнообразным. Они помогают показать не только внешний вид места, но и его настроение, функцию, масштаб и природные особенности — именно это важно для зрелой речи.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2026-05-31T17:37:38Z</dcterms:created>
  <dcterms:modified xsi:type="dcterms:W3CDTF">2026-05-31T17:37:38Z</dcterms:modified>
</cp:coreProperties>
</file>