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 новая орфография русского языка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русское письмо стало короче, проще и понятнее для школьников.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орфография меняется со временем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меняется вместе с языком, школой и книгопечатанием. К началу XX века в русском письме были буквы, которые уже не различались на слух, а лишний твёрдый знак только усложнял запись. Реформа 1917–1918 годов приблизила орфографию к живой речи и сделала правила удобнее.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867" y="1175216"/>
            <a:ext cx="376216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исчезло из старой орфографии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 и знаков, которые были убраны или заменены в новой орфографии.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орфография сократила алфавит и убрала знаки, которые не помогали различать звуки. Из-за этого многие слова стали короче и легче для чтения.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орфографии, утверждённые в 1917–1918 годах; школьные учебные таблицы по истории языка
</a:t>
            </a:r>
            <a:endParaRPr lang="en-US" sz="12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 переход к новой орфографии
</a:t>
            </a:r>
            <a:endParaRPr lang="en-US" sz="263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реформы 1917–1918 годов и её распространения в образовании и печати.
</a:t>
            </a:r>
            <a:endParaRPr lang="en-US" sz="16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буквы дореформенного алфавита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ѣ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часто читали так же, как современную е, поэтому написание приходилось запоминать отдельно. Для учеников это было одной из самых трудных букв дореформенного письма.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твёрдый знак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письме он стоял в конце слов после согласной и не обозначал отдельного звука. Из-за него текст становился длиннее, хотя произношение не менялось.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Встречалась редко и в основном в старых текстах. В современной орфографии она не нужна, потому что её звучание передаётся обычными буквами без потери смысла.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ѳ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обозначала звук ф и сохранялась главным образом по традиции. Чтобы написать слово правильно, нужно было помнить историческое написание, а не ориентироваться на слух.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і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передавала тот же звук, что и современная и. Разница была заметна только на письме, а не в произношении, поэтому буква не помогала чтению вслух.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90561"/>
            <a:ext cx="3938100" cy="359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 и после реформы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слова стали выглядеть аккуратнее: исчезли лишние буквы, которые не влияли на звучание. Это особенно заметно в коротких и часто употребляемых словах.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вариант сохраняет смысл, но выглядит понятнее для школьника. Реформа убрала историческую форму, которая не отражала различий на слух.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«ученіе — учение»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меняется только орфография, а не произношение. Новое написание помогает сразу увидеть знакомое слово без необходимости вспоминать дореформенные правила.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«Россія — Россия»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написании слово выглядело длиннее из-за лишней буквы и конечного твёрдого знака. Современный вариант передаёт тот же смысл, но занимает меньше места.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«міръ — мир»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ѣ заменена на е, а конечный твёрдый знак убран. В результате слово стало проще для чтения и ближе к современному письму.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«свѣтъ — свет»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до и после реформы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не только сокращение алфавита, но и переход к более удобному набору букв для обучения и печати.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кажется небольшой, но она упростила письмо: исчезли редкие буквы и уменьшилось число правил, которые нужно запоминать.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орфографии: учебные справочники и материалы о реформе 1917–1918 годов
</a:t>
            </a:r>
            <a:endParaRPr lang="en-US" sz="12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читался отдельно, но увеличивал объём текста и замедлял письмо. После реформы твёрдый знак сохранился только внутри слов, где действительно нужен для разделения частей.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знак в конце слова стал не нужен для передачи звука.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1918 года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ѣ, і и ѳ стали лишними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ѣ во многих словах читалась как е, поэтому её выбор зависел не от произношения, а от памяти и традиции. Для школьников это создавало лишнюю нагрузку.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і совпадала по звучанию с и, а ѳ передавала ф. Такие буквы не помогали различать слова на слух, зато усложняли написание и проверку.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Дублеты в письме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лишние буквы убрали, орфография стала ближе к реальному произношению. Это сделало письмо более понятным, а обучение грамоте — менее трудным и более последовательным.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правил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написания: тогда и сейчас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изменились отдельные слова после реформы и почему современное написание стало короче.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 не изменилось, но запись стала короче и проще. Новая орфография уменьшила число лишних букв и сделала чтение удобнее.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дореформенной и современной орфографии в учебных материалах по истории русского языка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новая орфография помогла школе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правил для запоминания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письма исчезли буквы-дублёры, поэтому на уроках стало меньше исключений и путаницы. Ученики быстрее запоминали, как писать слова, и увереннее выполняли упражнения.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стало последовательнее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сделали уроки грамоты более понятными: одно и то же слово писали одинаково в тетради, учебнике и газете. Это помогло школьникам читать и писать без лишней тревоги.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стало проще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букв в конце слов и в середине написание стало короче и аккуратнее. Ребёнку легче проверить слово по слуху и заметить, где действительно нужна буква.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можно встретить старую орфографию
</a:t>
            </a:r>
            <a:endParaRPr lang="en-US" sz="2452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Дореволюционные книги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изданиях до сих пор можно увидеть буквы ѣ, і, ѳ и конечный ъ. Такие страницы помогают понять, как выглядел русский текст до реформы и как менялось письмо.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выставки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можно увидеть афиши, вывески и документы с дореформенной орфографией. Такие экспонаты особенно наглядно показывают, как русский язык выглядел более ста лет назад.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таблички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исторических зданиях и мемориальных досках иногда остаются старые написания слов и сокращений. Они не только украшают улицы, но и напоминают о языке прошлой эпохи.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газеты и журналы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Газетные подшивки начала XX века часто сохраняют дореформенные правила. По ним легко заметить, что строки были длиннее, а написание — более непривычным для современного читателя.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стал короче после реформы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одинаковых примерах из старого и нового письма видно, что исчезновение лишних букв сокращало запись без изменения смысла.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знаков — короче строки и быстрее набор. Это было удобно и для печати, и для чтения.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дореформенных и современных написаний на примерах из учебного материала по теме реформы орфографии 1917–1918 годов.
</a:t>
            </a:r>
            <a:endParaRPr lang="en-US" sz="9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из старой традиции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цитатах из старых книг и документов сохраняют исходное написание, чтобы не исказить источник. Так читатель видит не только смысл, но и язык своей эпохи.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цитаты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церковной традиции сохранились особые буквы и нормы письма, отличные от современной орфографии. Они отражают древнюю книжную традицию и продолжают использоваться в богослужении.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Церковнославянские тексты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иногда используют старую орфографию в названиях книг, вывесок или художественных текстов, чтобы передать атмосферу прошлого. Это помогает создать ощущение исторического времени.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стилизация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 изучают, чтобы понимать документы, вывески и книги прошлых веков. Оно показывает, как менялись не только буквы, но и сама культура чтения.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Музейная и учебная ценность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дореформенный текст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перевести старое написание в современное и понять смысл по контексту.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новая орфография стала удобнее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письмо чаще совпадает с тем, как слово звучит в речи. Поэтому ребёнку легче связать звук и букву, не заучивая лишние исторические написания.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произношению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 стали понятнее для школы, газет и повседневного письма. Один принцип начал работать во многих случаях, а это упростило обучение грамоте.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правил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пишутся короче и привычнее, текст читается быстрее. Школьники меньше спотыкаются на старых буквах и лучше сосредотачиваются на смысле.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читать книги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алфавита убрали знаки, которые дублировали другие буквы по звучанию. Это сократило число трудных случаев и сделало письмо более понятным для всех.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букв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реформы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считал строки до и после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учитель показал детям одну и ту же фразу в двух вариантах: старом и новом. Ребята сразу увидели, что современная строка короче и не перегружена лишними знаками. Для одних это было удобством, для других — потерей привычного вида книги.
</a:t>
            </a:r>
            <a:endParaRPr lang="en-US" sz="986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наборщик в типографии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типографии работник долго перелистывал старые кассы с буквами и вспоминал дореволюционные газеты. Новые правила ускоряли набор, но ему было жаль исчезнувших знаков, которые он считал частью профессии и памяти о прежней печати.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были самыми заметными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изменения сразу видны на странице, другие заметны только в школе или типографии.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ощутимыми оказались сокращение алфавита и отказ от конечного ъ: именно они сильнее всего изменили внешний вид текста.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пунктов реформы орфографии 1917–1918 годов по учебным материалам и историческим обзорам.
</a:t>
            </a:r>
            <a:endParaRPr lang="en-US" sz="10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орфография в современной жизни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новые правила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школа и печать начали переходить на новое письмо. Это стало основой современной орфографии.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распространение нормы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написания постепенно закреплялись в газетах, книгах и учебниках. Старые варианты ещё встречались, но всё реже.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орфография используется в интернете, документах, учебниках и художественных книгах, связывая нынешнюю речь с историей языка.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словари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стали частью учебников и словарей, поэтому их изучали уже как единую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Реформа, которая сделала письмо понятнее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1917–1918 годов убрала лишние буквы, сократила слова на письме и приблизила орфографию к живой речи. Благодаря этому читать и писать стало проще, а старая орфография осталась частью истории.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2026-05-28T14:31:20Z</dcterms:created>
  <dcterms:modified xsi:type="dcterms:W3CDTF">2026-05-28T14:31:20Z</dcterms:modified>
</cp:coreProperties>
</file>