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полисов, идей и открытий, который до сих пор влияет на нас.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полисов и морей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была не единым государством, а сетью полисов, островов и торговых путей. Её история проходит через архаический, классический и эллинистический периоды, когда греки говорили на одном языке, но жили по-разному.
</a:t>
            </a:r>
            <a:endParaRPr lang="en-US" sz="1595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на карте Средиземноморья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соединяло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земли раскинулись вокруг Эгейского, Ионического и Средиземного морей. Море связывало города быстрее, чем суша, поэтому корабли были важнее длинных дорог.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гавани и близость к морю помогали торговле, обмену идеями и переселениям. Именно так греческая культура распространялась далеко за пределы родных земель.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был шире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 материковую Грецию, острова и берега Малой Азии, где тоже жили греки. Это объясняет, почему эллинский мир был шире одной страны.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разделяли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дробили территорию на отдельные долины и побережья. Из-за этого поселения развивались самостоятельно, а жители часто считали свой полис главным домом, а не всю Грецию сразу.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древнегреческой истории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показывают, как от мира дворцов греки пришли к городам-полисам и большой эллинистической державе.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 развивалась скачками: политические формы менялись, но культурная общность сохранялась.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истории Древней Греции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Город и община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поселением, а общиной граждан с общими законами, площадью, храмами и собранием. Он задавал человеку место в политике, войске и повседневной жизни.
</a:t>
            </a:r>
            <a:endParaRPr lang="en-US" sz="731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Независимость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был самостоятельным: у него были свои правители, обычаи и интересы. Поэтому соседние города могли быть союзниками, соперниками или даже врагами.
</a:t>
            </a:r>
            <a:endParaRPr lang="en-US" sz="777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Гражданская роль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ощущал принадлежность прежде всего к своему полису. Именно там он защищал город, участвовал в решениях и разделял ответственность за его судьбу.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Влияние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 не мешали полисам быть влиятельными. Афины, Спарта, Коринф и другие города создавали культуру, которая стала основой всей древнегреческой истории.
</a:t>
            </a:r>
            <a:endParaRPr lang="en-US" sz="7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идея демократии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участие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важные решения обсуждали на народном собрании, где граждане-мужчины могли высказываться и голосовать. Так политика опиралась не на одного правителя, а на участие граждан.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системы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рабы и чужеземцы не участвовали в управлении. Это важно помнить, чтобы видеть: афинская демократия была значительным шагом, но не была равной для всех.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власть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должности становились важнее личной власти. Именно поэтому Афины считают символом демократии, хотя эта система охватывала не всех жителей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Спарта: путь к военной дисциплине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воспитание в Спарте вело к военной дисциплине и особому образу жизни.
</a:t>
            </a:r>
            <a:endParaRPr lang="en-US" sz="14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 и мифы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объясняли мир через богов и мифы, связывая явления природы с понятными образами и историями.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помогал грекам упорядочивать мир: каждому явлению и ценности находилось своё божественное объяснение.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мифология и традиционные представления древних греков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эпос Гомера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Путь и разум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 — история долгого возвращения домой. В ней особенно ценятся ум, терпение и находчивость, поэтому образ Одиссея стал одним из самых узнаваемых в литературе.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и пример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Геракл, Тесей и Ахилл стали образами силы, смелости и испытаний. Их истории учили, что герой важен не только победой, но и тем, как он проходит трудности.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Троянская война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Гомера рассказывает о событиях Троянской войны и показывает, как гордость, гнев и честь влияют на людей. Это не просто сказание, а важная часть греческой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святыни и праздники помогали грекам чувствовать себя частью одного культурного мира.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Греции: панэллинские игры и религиозные праздники.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панэллинские игры собирали жителей разных полисов.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греков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быт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греков были разными, но чаще всего это были простые дома из камня, сырцового кирпича и дерева. Внутри находились двор, хозяйственные помещения и комнаты для семьи.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обучение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тоже была несложной: мужчины и женщины носили хитон, а поверх него — плащ. Детей учили по-разному: мальчики чаще занимались письмом, музыкой и гимнастикой, а девочки — домашними делами.
</a:t>
            </a:r>
            <a:endParaRPr lang="en-US" sz="827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хлеб, оливки, сыр, рыба, бобовые и виноград. Ели просто, но сезонно и разнообразно, а оливковое масло было важным продуктом в доме и на рынке.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33" y="1715825"/>
            <a:ext cx="6002133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общество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Древней Греции было неравным и делилось на несколько групп с разными правами и обязанностями.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в полисе зависели от статуса: только граждане участвовали в политике, тогда как метэки и рабы выполняли важную экономическую работу.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обзоры по истории Древней Греции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полисе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полис принимал решения и защищался от опасной власти одного человека.
</a:t>
            </a:r>
            <a:endParaRPr lang="en-US" sz="14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Персией стали возможны благодаря единству полисов и разным видам военных сил: сухопутным отрядам и сильному флоту.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перелом связан с морской победой при Саламине, а Марафон и Фермопилы стали символами стойкости греков.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Греко-персидских войнах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полисы воевали между собой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лидерство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 соперничали за влияние в Греции. Каждая сторона стремилась привлечь союзников, усилить свой флот или войско и не допустить роста власти соперника.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 разрушала урожаи, ослабляла людей и подрывала доверие между городами. После неё полисы стали уязвимее перед внешними завоевателями.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ресурсы
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тоже были важны. Контроль над торговыми путями, портами и данью союзников давал полису ресурсы, необходимые для войны и политического влияния.
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торговля и колонии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урожай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Земледелие было основой жизни: греки выращивали оливки, виноград и зерно, стараясь использовать бедные почвы и сухой климат как можно эффективнее.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монеты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 рынках продавали керамику, металл, масло и вино. Обмен становился удобнее благодаря монетам, которые постепенно распространились по многим полисам.
</a:t>
            </a:r>
            <a:endParaRPr lang="en-US" sz="770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расселение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земли не хватало, греки основывали колонии на побережьях Средиземного и Чёрного морей. Это помогало расселению, торговле и поиску новых возможностей.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связь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Морская торговля соединяла полисы быстрее сухопутных дорог. По морю передвигались товары, новости и люди, поэтому море стало главным путём общения греков.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485355"/>
            <a:ext cx="3777900" cy="1250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колонны и искусство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искусство развивалось по строгим правилам, но при этом стремилось к красоте, пропорции и ясности формы.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ордера и скульптура показывают стремление греков к порядку и гармонии; именно поэтому их искусство стало образцом для последующих эпох.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искусства Древней Греции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наука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Сократа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Сократ не оставил книг, но учил искать истину через вопросы и разговор. Такой способ мышления помогал не просто запоминать, а понимать причины и последствия.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Платона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Платон размышлял о том, каким должно быть справедливое государство и как устроен мир идей. Его тексты влияли на политическую мысль и образование.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Аристотеля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Аристотель собирал знания о логике, природе, животных и человеке. Он стремился описывать мир наблюдениями и выводами, а не одними легендами.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привычка думать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Философия изменила само отношение к знаниям: греки начали искать доказательства, спорить и сравнивать мнения. Этот подход стал основой научного мышления.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трагедия и комедия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представления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был не просто развлечением, а частью больших религиозных праздников. Спектакли проходили под открытым небом и собирали множество зрителей из разных полисов.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 темы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Софокл и Еврипид сделали греческий театр знаменитым. Их пьесы показывают, как люди отвечают за свои поступки, и поэтому остаются понятными и сегодня.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 комедия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рассказывали о долге, выборе и неизбежной судьбе, а комедии высмеивали человеческие слабости и события дня. Оба жанра учили думать о жизни и 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не исчезло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оставила нам не только памятники, но и способы думать: спорить, искать доказательства, ценить свободу и красоту. Её идеи по-прежнему живут в школе, науке и культуре.
</a:t>
            </a:r>
            <a:endParaRPr lang="en-US" sz="16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2026-07-25T23:36:02Z</dcterms:created>
  <dcterms:modified xsi:type="dcterms:W3CDTF">2026-07-25T23:36:02Z</dcterms:modified>
</cp:coreProperties>
</file>