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Spielen und wiederholen: Alles über mich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себе по-немецки через игру, повторение и короткий монолог.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«Alles über mich» хорошо подходит для 7 класса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опирается на уже знакомые слова и даёт возможность добавлять новые детали к простым фразам. Ученик говорит о себе, поэтому легче включается в работу и увереннее практикует устную речь.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6429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95395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сведения можно сообщать о себе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рассказа обычно называют имя и возраст. Это самые простые сведения, с которых удобно начать знакомство и быстро перейти к следующей фразе без лишней сложности.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я живу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кратко сказать о городе или месте проживания. Для школьного ответа достаточно общей информации, без точного адреса и других личных данных, которые не следует сообщать в классе.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назвать школу, класс и любимый предмет. Такие факты сразу связывают рассказ с учебной жизнью и помогают использовать знакомую лексику по теме Schule.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 можно включить состав семьи и простые факты о братьях, сёстрах или совместных делах. Это делает ответ более личным, но остаётся безопасным и понятным.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и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любимые занятия и обычные дела после уроков помогают построить короткий, живой рассказ. Здесь удобно использовать глаголы sein, haben, wohnen, lernen и mögen.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40219"/>
            <a:ext cx="4208700" cy="16649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факты и типичные немецкие фразы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факт о себе превращается в короткую и понятную немецкую фразу.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точная формула запоминается легче и помогает говорить без лишних пауз.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 теме «Alles über mich»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школьника и детали для описания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изображении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школьника удобно отметить возраст, настроение, одежду и рюкзак. Эти детали делают описание конкретным и сразу подсказывают, о чём можно говорить по-немецки.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помогает учить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картинке связывают слово с образом, поэтому лексику по теме внешности и интересов запомнить проще. Лучше выбирать нейтральные, чёткие изображения с хорошим контрастом.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игра «Повтори обо мне»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устной тренировки в классе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речевые образцы для знакомства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 формулы Ich heiße…, а затем добавить возраст и класс. Такой старт звучит естественно и помогает быстро перейти к более подробному рассказу о себе.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сообщить, откуда ты, где живёшь и какой язык изучаешь. Эти модели особенно полезны, потому что в них используются частые глаголы и простой порядок слов.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удобно назвать любимый предмет и одно или два увлечения. Фразы Ich mag… и Mein Lieblingsfach ist… легко соединяются в короткий монолог из нескольких предложений.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добавить небольшую личную деталь: сколько раз в неделю ты занимаешься, чем любишь заниматься после школы или с кем обычно проводишь время.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хобби чаще встречаются в классе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общие предпочтения, без сравнения отдельных учеников.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спорт и музыка; остальные интересы создают разнообразие для парной беседы.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класса для учебного примера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часть рассказа о себе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семье можно сказать, сколько в ней людей, есть ли братья и сёстры, и как вы проводите время вместе. Такие фразы делают ответ теплее и естественнее.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простые действия дома: кто помогает по хозяйству, кто готовит, кто убирает. Здесь легко использовать знакомые глаголы и слова, связанные с повседневной жизнью.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звучат и короткие предложения о выходных: что вы делаете вместе, куда ходите и как отдыхаете. Наречия времени помогают связать семейную тему с обычными привычками.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учебный день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Schule помогает связать язык с реальной школьной жизнью: можно назвать любимый предмет, время начала уроков, дорогу до школы и занятия после уроков. Так рассказ становится конкретным и понятным.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упомянуть расписание, учебные принадлежности и домашнюю работу. Эти детали показывают, как немецкие фразы строятся вокруг привычного дня и помогают уверенно говорить о своей учебе.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Люблю, не люблю, предпочитаю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немецкого языка для 7 класса.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сравнивать личные предпочтения и тренировать противопоставления с помощью Ich mag, Ich mag nicht и Ich bevorzuge.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учатся выражать симпатии, антипатии и выбор короткими фразами, не усложняя структуру предложения.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короткого факта к связному высказыванию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расширения ответа в устном рассказе по теме «Alles über mich».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хобби в 7 классе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удобна для обсуждения на немецком языке: ученики легко сравнивают интересы и находят общие темы для диалога.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спорт и музыка, а чтение и настольные игры встречаются реже; это помогает выбрать темы для парной речи.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 «Alles über mich», данные для наглядности.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этой границы особенно важно уверенно называть числа и использовать их в рассказе о себе.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числа делают ответ точнее: они помогают назвать возраст, количество членов семьи и частоту занятий без лишних слов.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 теме «Alles über mich».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обычный день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просыпаюсь, завтракаю и собираю рюкзак. Потом проверяю расписание и выхожу в школу вовремя, чтобы не спешить и спокойно начать учебный день. Такой порядок помогает быстро вспомнить слова о времени и действиях.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есть время для дела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я обедаю, делаю домашние задания и немного отдыхаю. Затем я иду на кружок или занимаюсь любимым хобби, например читаю, слушаю музыку или играю в мяч. Это удобно для рассказа в хронологическом порядке.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завершает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я убираю вещи, готовлю тетради на завтра и стараюсь лечь пораньше. Спокойный вечер помогает запомнить слова по теме Tagesablauf и связать их в короткий, понятный монолог.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навыков для устного ответа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помогает заранее понять, что повторить перед ответом: слова, интонацию или порядок фраз.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видна работа в паре; больше практики нужны произношению и уверенности при speaking.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памятка для самоанализа перед устным ответом.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рассказе о себе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предложения мешают говорить уверенно: ученик теряет мысль и чаще делает ошибки. Лучше строить короткие фразы и добавлять только одну новую деталь за раз.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одних и тех же слов делает ответ бедным и монотонным. Полезно заранее подобрать синонимичные опоры: mögen, haben, lernen, wohnen, spielen и использовать их по смыслу.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сказуемое или ставят слова в русском порядке. В немецком важно сразу помнить глагол, а затем проверять, совпадает ли он с лицом и числом.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 тоже мешает: немецкая фраза звучит иначе, чем русская. Поэтому лучше опираться на готовые модели и собирать ответ из знакомых конструкций.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опоры для повторения лексики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восстановить ключевые темы и удержать одинаковую структуру высказывания перед устным ответом.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две-три опорные модели помогают быстрее вспомнить нужную лексику и начать говорить без долгой паузы.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«Alles über mich».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«Alles über mich»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личной устной мини-презентации на знакомой лексике.
</a:t>
            </a:r>
            <a:endParaRPr lang="en-US" sz="1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полезна в 7 классе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повторить базовую лексику, потренировать короткие фразы и уверенно говорить о себе. Простые модели, числа и личные факты делают ответ понятным и точным.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2026-05-25T02:38:44Z</dcterms:created>
  <dcterms:modified xsi:type="dcterms:W3CDTF">2026-05-25T02:38:44Z</dcterms:modified>
</cp:coreProperties>
</file>