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576" y="0"/>
            <a:ext cx="44134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 предпринимательства как сила экономических перемен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людей меняет экономику быстрее, чем кажется.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5291" y="126065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предпринимательства показывает, как люди создавали дело, искали прибыль и расширяли торговлю, производство и услуги. В XVI–XIX веках именно такие действия ускоряли развитие городов, рынков и новых отраслей хозяйства.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предпринимательство меняло хозяйство Европы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Соединяли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Предприниматели объединяли сырьё, труд, деньги и товары в одно хозяйство, без чего производство не могло расти и становиться устойчивым.
</a:t>
            </a:r>
            <a:endParaRPr lang="en-US" sz="1383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Открывали новые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создавали мастерские, торговые дома и предприятия там, где был спрос, тем самым расширяя выбор товаров и занятость людей.
</a:t>
            </a:r>
            <a:endParaRPr lang="en-US" sz="1471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Улучшали способы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получать больший доход, предприниматели вводили более выгодные способы производства, сокращали затраты и лучше организовывали перевозку товаров.
</a:t>
            </a:r>
            <a:endParaRPr lang="en-US" sz="1383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Усиливали конкуренцию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между купцами и мастерами заставляло повышать качество изделий, искать покупателей и постепенно делать товары доступнее для людей.
</a:t>
            </a:r>
            <a:endParaRPr lang="en-US" sz="1383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предприниматели были нужны экономике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ремесленной мастерской к крупному предприятию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64275" y="1234400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мастерская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средневековом городе мастер обычно работал рядом с подмастерьями и учениками. Производство было небольшим, а каждый товар создавался почти вручную.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64275" y="2405929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труд стали делить на отдельные операции. Это ускорило выпуск изделий и позволило использовать больше работников, не увеличивая размеры самой мастерской.
</a:t>
            </a:r>
            <a:endParaRPr lang="en-US" sz="1266" dirty="0"/>
          </a:p>
        </p:txBody>
      </p:sp>
      <p:sp>
        <p:nvSpPr>
          <p:cNvPr id="13" name="Text 4"/>
          <p:cNvSpPr txBox="1"/>
          <p:nvPr/>
        </p:nvSpPr>
        <p:spPr>
          <a:xfrm>
            <a:off x="4564275" y="3577454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фабриках часть ручного труда заменили машины. Производство стало массовым, а предприниматель получил возможность выпускать больше товаров за меньшее время.
</a:t>
            </a:r>
            <a:endParaRPr lang="en-US" sz="12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материалам школьного курса истории; данные условные, предназначены для сравнения динамики.
</a:t>
            </a:r>
            <a:endParaRPr lang="en-US" sz="858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Венеция, Амстердам, Лондон и Лион были важными узлами обмена, где пересекались товары, деньги и морские пути.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 устойчивый рост торговых центров: чем активнее торговля и ремесло, тем быстрее увеличивались города.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торговых центров в Новое время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1431" y="1263800"/>
            <a:ext cx="3704489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через какие механизмы предприниматели влияли на хозяйство и к чему это приводило в истории.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механизмы работали вместе: торговля, деньги, производство и города усиливали друг друга и ускоряли экономические перемены.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школьного курса истории Нового времени.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предпринимательство меняло хозяйство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новое дело в истории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от потребности людей к расширению предприятия в ремесле, торговле и промышленности.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7729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25955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соединяла порты разных стран и делала перевозку крупных партий товаров выгоднее. Купцы могли продавать зерно, ткани и специи на далёких рынках.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собирали покупателей и продавцов в одном месте, поэтому сделки заключались быстрее. Здесь предприниматели находили новых партнёров и узнавали, какие товары востребованы.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 рынки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перевозили металлы, колониальные товары, сырьё и готовые изделия. Чем разнообразнее был груз, тем выше становились доходы и шире торговые связи.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товары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делало одни территории поставщиками сырья, а другие — центрами обработки и продажи. Так хозяйство разных стран становилось тесно связанным.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регионов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как основа предпринимательского успеха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истории; значения условные и отражают сравнение факторов, а не точные расчёты.
</a:t>
            </a:r>
            <a:endParaRPr lang="en-US" sz="7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успех зависел не только от цены, но и от умения правильно считать расходы, находить покупателей и организовывать доставку товаров.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выигрыш получал тот, кто снижал затраты и продавал товар на широком и устойчивом рынке.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давало предпринимателю прибыль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6" y="887000"/>
            <a:ext cx="2728727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636" y="875450"/>
            <a:ext cx="2728727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536" y="861375"/>
            <a:ext cx="2728727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европейские моряки начали уверенно выходить в океан, купцы получили доступ к товарам, которых раньше почти не было на рынках. Каравеллы и другие суда сделали дальние перевозки возможными, а порты стали быстро богатеть. Торговля перестала ограничиваться ближайшими соседями.
</a:t>
            </a:r>
            <a:endParaRPr lang="en-US" sz="972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Каравеллы и новые торговые пути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морских гаванях товары из разных частей света перегружали, хранили и продавали заново. Купеческие компании строили склады, нанимали работников и отправляли грузы дальше вглубь Европы. Так порт превращался в центр предпринимательства и менял жизнь целого города.
</a:t>
            </a:r>
            <a:endParaRPr lang="en-US" sz="968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склады и большие прибыли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заморские территории давали не только сырьё, но и рынки сбыта для европейских изделий. Государства и торговцы получали доходы, а вместе с ними росли города, мастерские и судостроение. Великие открытия связали между собой разные части мира.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 перемены в хозяйстве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Предприниматели и великие географические открытия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Нового времени один неудачный рейс или пожар мог лишить купца всего имущества и надолго остановить дело.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XVII–XIX века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торговля и производство особенно часто сталкивались с пожарами, войнами и морскими опасностями.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Нового времени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74" y="1518700"/>
            <a:ext cx="3962252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Нового времени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предпринимателя и их роль в торговле и производстве.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зависел не только от денег: предпринимателю нужны были смелость, расчёт и умение работать с людьми.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помогали предпринимателю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Англии растёт спрос на ткани, металл и уголь. Предприниматели ищут способы производить больше и дешевле, чем в ремесленных мастерских.
</a:t>
            </a:r>
            <a:endParaRPr lang="en-US" sz="1091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машин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производство приходят новые механизмы, которые ускоряют работу и уменьшают зависимость от ручного труда. Это меняет привычный порядок в мастерских.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Паровой двигатель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Паровые машины позволяют размещать предприятия не только у рек, но и ближе к сырью, рынкам и дорогам. Производство становится мощнее.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Фабричная эпоха
</a:t>
            </a:r>
            <a:pPr algn="l" indent="0" marL="0">
              <a:lnSpc>
                <a:spcPct val="130039"/>
              </a:lnSpc>
              <a:buNone/>
            </a:pPr>
            <a:r>
              <a:rPr lang="en-US" sz="5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фабрики собирают много рабочих и оборудования в одном месте. Экономика всё заметнее опирается на капитал, технику и наёмный труд.
</a:t>
            </a:r>
            <a:endParaRPr lang="en-US" sz="1086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 и промышленный переворот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общего описания промышленного переворота в Англии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условные изменения для Англии XIX века: производство росло вместе с расширением фабричной занятости и городского рынка.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становилось фабрик, тем выше был выпуск товаров и тем быстрее увеличивалось число рабочих мест.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промышленным ростом и занятостью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новые рынки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обходился дешевле медленной доставки гужевым транспортом. Это помогало удешевлять уголь, металл, текстиль и продовольствие, делая товары доступнее для покупателей.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Дешевле перевозки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сократили время перевозки сырья и готовых товаров. Предприниматели смогли быстрее снабжать фабрики и отправлять продукцию в удалённые города и порты.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доставка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соединяли промышленные районы, торговые центры и морские гавани. Так разные части страны включались в единый рынок, где легче было продавать и покупать.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регионов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дорога становилась быстрее и надёжнее, предприниматели расширяли производство. Им было проще находить новых клиентов и планировать выпуск товаров на больший рынок.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сбыта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создает правила, предприниматели — развитие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законы, защита собственности и вложения в дело запускали рост торговли, производства, городов и транспорта.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Купцы, которые строили сеть связей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506425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успешные предприниматели начинали с торговли и постепенно создавали широкие связи между городами и странами. Их склады наполнялись зерном, тканями и колониальными товарами, а торговые дома становились заметными центрами деловой жизни.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Владельцы мануфактур и новых машин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12649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предприниматели вкладывали деньги в мануфактуры, а затем в фабрики. Они следили за качеством, покупали оборудование и нанимали рабочих, чтобы увеличить выпуск товаров и опередить конкурентов на рынке.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города XIX века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118874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производство росло, вокруг заводов и фабрик быстро менялся городской пейзаж. Появлялись склады, мастерские, рабочие кварталы и новые дороги, а вместе с ними — шумный ритм индустриального города.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купеческие династии и фабриканты меняли хозяйство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предпринимательства для людей, городов и экономики.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 улучшало жизнь не только владельцев дела: оно влияло на труд, торговлю, развитие городов и появление новых способов производства.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Нового времени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общество получало от предпринимательства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предпринимательский дух важен в истории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возможность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 замечает, где людям не хватает товара, удобной перевозки или нового ремесла. Такая наблюдательность помогает находить решение раньше других и запускать перемены.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бояться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дело в прошлом могло пострадать от пожара, войны или нехватки сырья. Готовность действовать несмотря на опасность делала хозяйство более живым и подвижным.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Уметь 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расчёта расходов, цены и прибыли нельзя было сохранить дело надолго. Поэтому успех часто зависел от умения сравнивать варианты и выбирать самый выгодный.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 соединял рабочих, поставщиков, покупателей и перевозчиков. Именно через такие связи торговля расширялась, а города становились крупнее и богаче.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Предпринимательская инициатива соединяет идею, труд, капитал и рынок. Она создаёт рабочие места, ускоряет обмен товарами и помогает обществу быстрее переходить к новым технологиям.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инициатива преобразует экономику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2026-06-02T07:08:30Z</dcterms:created>
  <dcterms:modified xsi:type="dcterms:W3CDTF">2026-06-02T07:08:30Z</dcterms:modified>
</cp:coreProperties>
</file>