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растений с цветками и плодами, важная для жизни на Земле.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миллионов лет назад, развиваясь вместе с насекомыми-опылителями, что кардинально изменило растительный мир планеты.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покрытосеменных: начало новой эры в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определение и общая характеристика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наличие цветков, служащих для полового размножения и привлечения опылителей, повышая успех воспроизводства.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растения, у которых семена формируются внутри плода, что обеспечивает их защиту и эффективное распространение.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насчитывается свыше 300 000 видов покрытосеменных, составляющих основную часть современной флоры по всему миру.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состоят из корней, стебля и листьев — это их вегетативные части, обеспечивающие питание и рост.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цветка и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включает чашелистики, лепестки, тычинки и пестик, а плод — из завязи, где развиваются семена, защищённые от внешних факторов.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покрытосеменного растения
</a:t>
            </a:r>
            <a:endParaRPr lang="en-US" sz="38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ареалы распространения покрытосеменных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виды варьируются от водных, как лотос, до пустынных, например, кактусы с уникальными приспособлениями к засухе.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обитают почти во всех природных зонах, кроме холодной Антарктиды, благодаря адаптациям к разным условиям.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деревья, кустарники и травы, что позволяет занимать разнообразные экологические ниши по всему миру.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форм и стратегий выживания даёт им лидирующие позиции во флоре всех материков.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Botanical Survey Data,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покрытосеменных в современной флоре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в экосистемах, формируя основные биотопы и обеспечивая биомассу.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покрытосеменных подтверждает их важность в устойчивости и разнообразии растительных сообществ.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астровых объединяет одуванчики и ромашки, отличающиеся сложным строением соцветий и яркими цветками, которые привлекают множество опылителей.
</a:t>
            </a:r>
            <a:endParaRPr lang="en-US" sz="2161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Астровые — мастера опыления
</a:t>
            </a:r>
            <a:endParaRPr lang="en-US" sz="2644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горох из семейства бобовых важны для человека, они обогащают почву азотом и обеспечивают питательные белки.
</a:t>
            </a:r>
            <a:endParaRPr lang="en-US" sz="2322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генетики питания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 пшеница обеспечивают продовольствие для миллиардов людей, благодаря высокой урожайности и адаптивности к различным климатам.
</a:t>
            </a:r>
            <a:endParaRPr lang="en-US" sz="2172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основа сельского хозяйства
</a:t>
            </a:r>
            <a:endParaRPr lang="en-US" sz="2644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капуста представляют богатство форм и способов размножения, что отражает их экологическую пластичность и культурное значение.
</a:t>
            </a:r>
            <a:endParaRPr lang="en-US" sz="2211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8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и крестоцветные — разнообразие форм
</a:t>
            </a:r>
            <a:endParaRPr lang="en-US" sz="2248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семейства покрытосеменных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— классы покрытосеменных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имеют одну семядолю, листья с параллельным жилкованием и мочковатую корневую систему, что помогает им быстро распространяться.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отличаются двумя семядолями, сетчатым жилкованием листьев и стержневой корневой системой, обеспечивающей глубокое питание из почвы.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формируют различия в строении и биологии, влияя на способы роста и адаптации разных растений.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 растений», 2022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однодольных и двудольных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признаки и примеры представителей двух классов покрытосеменных.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адаптации к различным условиям среды и жизненным стратегиям.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опыления покрытосеменных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привлекаются яркими цветками и нектаром, эффективно переносят пыльцу между растениями, способствуя оплодотворению.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посещают цветки с яркой окраской и сладким нектаром, способствуя перекрёстному опылению на больших расстояниях.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птицами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выпускают лёгкую пыльцу, которую ветер разносит на большие расстояния без участия животных.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ветром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цветки приспособлены для опыления летучими мышами или мелкими млекопитающими, что увеличивает разнообразие опылителей.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млекопитающими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плодов и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из завязи цветка развивается плод, в котором созревают семена. Это важный этап, обеспечивающий защиту потомства и его успешное развитие в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бывают сочными, например яблоки и вишни, либо сухими, такими как орехи и стручки фасоли. Они выполняют функцию расселения семян на новые территории.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и плодов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распространяет культурные растения, высевая семена и ухаживая за посевами, что приводит к широкому распространению покрытосеменных.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расселении, поедая сочные ягоды и распространяя семена через кишечник или прилипая к шерсти с помощью крючков.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механизм характерен для растений с плотными, плавающими плодами, например кокосом, который может переноситься на большие расстояния по воде.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через ветер — эффективный способ для лёгких семян с крылатками, как у одуванчика, которые далеко переносятся воздушными потоками.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покрытосеменных в формирование среды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создают основу лесов и лугов, формируя местообитания для множества живых существ и поддерживая биологическое разнообразие.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кислород, необходимый для жизни, благодаря фотосинтезу, а также способствуют созданию и сохранению почвы, предотвращая её эрозию.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участвуют в круговороте веществ, снабжая животный и микробный мир питательными веществами, что поддерживает экосистемы в устойчивом состоянии.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6" y="5706015"/>
            <a:ext cx="3823511" cy="277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841" y="5706015"/>
            <a:ext cx="3823511" cy="277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66" y="5706015"/>
            <a:ext cx="3823511" cy="27780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466" y="5706015"/>
            <a:ext cx="3823511" cy="27780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в жизни человека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3261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дают основные продукты питания — пшеницу, рис, картофель и яблоки. Эти культуры составляют базу рациона миллионов людей по всему миру.
</a:t>
            </a:r>
            <a:endParaRPr lang="en-US" sz="1889" dirty="0"/>
          </a:p>
        </p:txBody>
      </p:sp>
      <p:sp>
        <p:nvSpPr>
          <p:cNvPr id="12" name="Text 3"/>
          <p:cNvSpPr txBox="1"/>
          <p:nvPr/>
        </p:nvSpPr>
        <p:spPr>
          <a:xfrm>
            <a:off x="83260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ресурсы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13631841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дуба и берёзы широко применяется в строительстве и изготовлении мебели. Эти растения играют важную роль в экономике и комфортной жизни человека.
</a:t>
            </a:r>
            <a:endParaRPr lang="en-US" sz="1889" dirty="0"/>
          </a:p>
        </p:txBody>
      </p:sp>
      <p:sp>
        <p:nvSpPr>
          <p:cNvPr id="14" name="Text 5"/>
          <p:cNvSpPr txBox="1"/>
          <p:nvPr/>
        </p:nvSpPr>
        <p:spPr>
          <a:xfrm>
            <a:off x="13631829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9362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хлопок и лён, выращивают для производства текстиля. Они служат источником натуральных волокон, используемых в одежде и быту.
</a:t>
            </a:r>
            <a:endParaRPr lang="en-US" sz="1911" dirty="0"/>
          </a:p>
        </p:txBody>
      </p:sp>
      <p:sp>
        <p:nvSpPr>
          <p:cNvPr id="16" name="Text 7"/>
          <p:cNvSpPr txBox="1"/>
          <p:nvPr/>
        </p:nvSpPr>
        <p:spPr>
          <a:xfrm>
            <a:off x="9362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одежды
</a:t>
            </a:r>
            <a:endParaRPr lang="en-US" sz="2800" dirty="0"/>
          </a:p>
        </p:txBody>
      </p:sp>
      <p:sp>
        <p:nvSpPr>
          <p:cNvPr id="17" name="Text 8"/>
          <p:cNvSpPr txBox="1"/>
          <p:nvPr/>
        </p:nvSpPr>
        <p:spPr>
          <a:xfrm>
            <a:off x="5066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покрытосеменных используются в медицине, например мята и эхинацея. Они обеспечивают сырьё для создания лекарств и укрепления здоровья.
</a:t>
            </a:r>
            <a:endParaRPr lang="en-US" sz="1889" dirty="0"/>
          </a:p>
        </p:txBody>
      </p:sp>
      <p:sp>
        <p:nvSpPr>
          <p:cNvPr id="18" name="Text 9"/>
          <p:cNvSpPr txBox="1"/>
          <p:nvPr/>
        </p:nvSpPr>
        <p:spPr>
          <a:xfrm>
            <a:off x="5066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и ведущие страны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урожайность ключевых культур и их основные применения в разных странах мира.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— ведущие по урожайности культуры, жизненно важные для питания и кормления скота, что подчеркивает их роль в мировой экономике.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ФАО, 2023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медицине и науке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 является источником морфина — сильнодействующего средства для обезболивания, используемого в медицине под контролем врачей.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растения коры ивы получают аспирин — широко используемый обезболивающий препарат, применимый в терапии многих заболеваний.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Пустырник применяется для сердечно-сосудистой поддержки, а исследования покрытосеменных способствуют развитию генетики и экологии.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биоразнообразию покрытосеменных и пути сохранения
</a:t>
            </a:r>
            <a:endParaRPr lang="en-US" sz="4236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серьёзно влияют на численность покрытосеменных, усиливая риск исчезновения многих видов. Инвазивные виды и климатические изменения усугубляют ситуацию.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применяются программы восстановления популяций, создаются заповедники и ботанические сады. Важную роль играют гербарии и научные исследования, направленные на сохранение биоразнообразия.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видов покрытосеменных за 50 лет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связано с человеческой деятельностью и глобальным изменением климата, что требует срочных мер по защите.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указывает на серьёзную угрозу для биоразнообразия, подчеркивая необходимость усиления охраны и устойчивого природопользования.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и охраны покрытосеменных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поддерживают информированность общества о важности растений и необходимости бережного отношения к природе.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генетически модифицированных сортов способствует повышению устойчивости к вредителям и неблагоприятным условиям, улучшая урожайность.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позволяет быстро восстанавливать редкие и ценные виды покрытосеменных для сохранения биоразнообразия.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усиливает совместные усилия в защите растений и распространении эффективных методов охраны флоры.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4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6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обеспечивают питание, медицину и материалы, поддерживают экологический баланс. Их сохранение — приоритет для науки и общества в целях здоровой планеты.
</a:t>
            </a:r>
            <a:endParaRPr lang="en-US" sz="33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2026-05-09T09:59:18Z</dcterms:created>
  <dcterms:modified xsi:type="dcterms:W3CDTF">2026-05-09T09:59:18Z</dcterms:modified>
</cp:coreProperties>
</file>