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простых условий строим логические выражения и проверяем, когда они истинны.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 в информатике: основы, операции, таблицы истинности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проходят в 9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учит компьютер принимать решения по условиям: «если», «и», «или», «не». Поэтому в информатике она нужна в проверках программ, поиске и фильтрах данных. Историческая основа — идеи Джорджа Буля (XIX век).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как основное понятие логики
</a:t>
            </a:r>
            <a:endParaRPr lang="en-US" sz="2449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— это предложение, для которого можно однозначно определить, истинно оно или ложно. Например: «7 — простое число» или «Москва — столица России» имеют ясный ответ.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являются высказываниями вопросы, просьбы, команды и неопределённые фразы вроде «Скоро будет тепло» или «Открой тетрадь». Их истинность заранее не задана.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логике важно, чтобы у утверждения было только два значения: истина или ложь. Такая строгая проверяемость делает высказывания удобными для вычислений и таблиц.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величины: истина и ложь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1 и 0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алгебре логики истина обозначается числом 1, а ложь — числом 0. Так информация легко переводится в язык цифровых устройств: у них устойчивые состояния фиксируются как «есть сигнал» и «нет сигнала».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компьютеру две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величины применяются для описания простых условий: включено/выключено, да/нет, верно/неверно. На схеме обычно показывают два варианта с подписями «1 = истина» и «0 = ложь».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логические операции и их смысл
</a:t>
            </a:r>
            <a:endParaRPr lang="en-US" sz="268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И, ИЛИ и НЕ задают правила получения результата из входных значений 0 и 1.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операция по-своему «собирает» условия: И требует совместности, ИЛИ — хотя бы одного условия, НЕ — меняет смысл на противоположный.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операции 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означает «одновременно выполняются оба условия». Поэтому достаточно одного ложного входа, чтобы результат стал 0.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строгую зависимость: единственный способ получить 1 — комбинация A=1 и B=1.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операции ИЛИ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 соответствует выбору: подходит условие A или подходит условие B. Поэтому результат становится 1 уже при одном истинном входе.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видно: 0 получается только в ситуации, когда оба входа равны 0; в остальных случаях выражение истинно.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операции 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не «склеивает» условия, а выполняет инверсию: меняет смысл высказывания на противоположный.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простую логику отрицания: если вход истинный — на выходе ложь, и наоборот.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логическое выражение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записи и вычисления выражения по значениям A и B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три ключевых операции: НЕ, И и ИЛИ. Их выполняют по приоритету (а скобки задают порядок), чтобы таблица истинности была верной.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выполняется самый «сильный» тип, затем действие И, а в конце — ИЛИ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и лампа: что решает элемент 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электронных устройств логические правила превращаются в схемы. Элемент «И» передаёт сигнал дальше, только когда оба входа активны. Поэтому его изображают как блок с двумя линиями, которые должны «совпасть» по условиям.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хотя бы одного: работа элемента ИЛИ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«ИЛИ» устроен так, что выход включается, если активен хотя бы один вход. Это похоже на правило доступа: нужен билет или паспорт. На схеме хорошо видны два входа, а выход реагирует на любое их «срабатывание».
</a:t>
            </a:r>
            <a:endParaRPr lang="en-US" sz="1267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Отрицание: элемент НЕ как переключатель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вход и один выход — так выглядит элемент «НЕ». Он меняет смысл условия на противоположный: было «да» — становится «нет», было «1» — превращается в «0». Именно поэтому его удобно использовать для условий с отрицанием в программах и схемах.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логика становится «железом»: И, ИЛИ, НЕ
</a:t>
            </a:r>
            <a:endParaRPr lang="en-US" sz="24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187" y="1038300"/>
            <a:ext cx="4015476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задают, какие преобразования логических выражений можно делать, не меняя итогового значения. Это помогает сократить запись условий, проверить формулы и эффективнее понимать, какие части выражения действительно влияют на результат.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тождества позволяют преобразовывать выражения, чтобы уменьшать сложность условия и делать формулу понятнее, не меняя наборы, на которых она истинна.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(алгебра логики)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алгебры логики: упрощаем формулы без потери смысла
</a:t>
            </a:r>
            <a:endParaRPr lang="en-US" sz="19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равносильности логических выражений
</a:t>
            </a:r>
            <a:endParaRPr lang="en-US" sz="254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выражений результат зависит только от того, есть ли среди A и B хотя бы одна единица, поэтому на всех наборах он совпадает.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значений для 00, 01, 10 и 11 подтверждает, что запись отличается, а смысл — одинаковый; это проявление переместительного закона.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таблице истинности (примеры для A и B)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вокруг нас: из правил — в условия
</a:t>
            </a:r>
            <a:endParaRPr lang="en-US" sz="2604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 по правилам «и/или»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билет и паспорт, проход разрешён. В логике это соответствует условию, где оба признака должны быть истинными: без одного из них результат меняется.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условий в повседневных решениях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идёт дождь, прогулка возможна. Здесь важна операция НЕ: она меняет смысл уже заданного признака, поэтому «дождя нет» превращается в условие для действия.
</a:t>
            </a:r>
            <a:endParaRPr lang="en-US" sz="1142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вариантов: «либо это, либо то»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выполнено домашнее задание или есть уважительная причина, результат проверяется отдельно. Такая запись удобно переводить в формулу ИЛИ и понимать, какой признак достаточно выполнить.
</a:t>
            </a:r>
            <a:endParaRPr lang="en-US" sz="112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 поиск как проверка нескольких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и сервисах результаты часто зависят от нескольких условий одновременно: например, класс, тема, дедлайн. Логические операции позволяют объединять признаки в одно решение.
</a:t>
            </a:r>
            <a:endParaRPr lang="en-US" sz="10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логического условия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признаков получить итог 0 или 1 (для доступа, выбора действия и условий в программах)
</a:t>
            </a:r>
            <a:endParaRPr lang="en-US" sz="14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как способ решения задач
</a:t>
            </a:r>
            <a:endParaRPr lang="en-US" sz="268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каждой строке 00, 01, 10, 11 подставляют значения A и B и фиксируют результат выражения: 0 или 1, без догадок и «на глаз».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одних строках значения совпадают, а в других нет, это помогает точно понять, при каких условиях формула истинна, а где ложна.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из школьного курса: построение таблицы истинности для двух переменных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логическими выражениями
</a:t>
            </a:r>
            <a:endParaRPr lang="en-US" sz="2968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операции И и ИЛИ: например, вместо «нужно оба условия» записывают «достаточно одного». Тогда итог меняется на некоторых наборах переменных, и выражение перестаёт соответствовать задаче.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ошибок — пропуск НЕ, неправильные скобки и игнорирование приоритета операций. Если считать выражение слева направо без правил, можно получить неверный результат, который таблица истинности быстро покажет.
</a:t>
            </a:r>
            <a:endParaRPr lang="en-US" sz="15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строк нужно в таблице истинности
</a:t>
            </a:r>
            <a:endParaRPr lang="en-US" sz="271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строк зависит от числа переменных: для каждой новой переменной наборы удваиваются. Поэтому таблица быстро растёт, и важно заранее оценивать её размер перед вычислениями.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переменных в логическом выражении, тем внимательнее нужно строить таблицу: рост количества строк экспоненциальный, из-за чего возрастает риск ошибки.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методика построения таблиц истинности: 2^n строк при n переменных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 программировании: условия, проверки, фильтры
</a:t>
            </a:r>
            <a:endParaRPr lang="en-US" sz="1901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Ветвления: выбор между вариантами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 программах работают по той же логике, что и выражения в алгебре: true/false определяют ветвление выполнения. Это удобно при проверке признаков, например «допустить или отказать».
</a:t>
            </a:r>
            <a:endParaRPr lang="en-US" sz="125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с проверкой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алгоритмах выполнение цикла зависит от логического условия. Логические операции позволяют сформулировать, когда цикл продолжается, а когда завершится, без лишних проверок.
</a:t>
            </a:r>
            <a:endParaRPr lang="en-US" sz="1253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данных и поисковые запросы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фильтрации часто используют комбинации критериев: одни данные подходят, если выполнено условие, и не подходят иначе. Знание И, ИЛИ, НЕ помогает точнее описывать правила отбора.
</a:t>
            </a:r>
            <a:endParaRPr lang="en-US" sz="12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алгебре логики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 описывает высказывания и правила объединения условий с помощью И, ИЛИ и НЕ. Таблицы истинности проверяют результат для всех наборов, а законы логики помогают упрощать формулы без потери смысла.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2026-05-14T12:08:59Z</dcterms:created>
  <dcterms:modified xsi:type="dcterms:W3CDTF">2026-05-14T12:08:59Z</dcterms:modified>
</cp:coreProperties>
</file>