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местоимении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делают речь точной, связной и живой.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местоимения важны в 6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встречаются в каждом тексте: они заменяют повторы, помогают понимать смысл и делают речь грамотнее. На уроке важно научиться находить их в предложении, определять разряд и правильно употреблять формы в устной и письменной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местоимение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955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называет прямо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955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 даёт точного названия предмету, признаку или количеству, а только указывает на них. Благодаря этому говорящий может избежать лишних повторов и сделать фразу короче.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140363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разные части речи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140363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я, ты, он, мой, такой, сколько, кто по смыслу могут заменять существительные, прилагательные и числительные. Поэтому местоимения встречаются в самых разных типах предложений.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81400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зависит от текста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81400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местоимение раскрывается только в контексте. Например, слово он становится понятным, когда ясно, о ком именно идёт речь в предложении или в соседних фразах.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487238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предложения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5487238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соединять мысли в тексте. Они возвращают читателя к уже названному предмету или признаку и делают высказывание более стройным и последовательным.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7160437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 точности речи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7160437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использовать местоимения уместно, речь становится естественнее и выразительнее. Они позволяют не перегружать текст одинаковыми словами и лучше передавать смысл сказанного.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местоимений по значению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различаются по тому, что именно они выражают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различаются по смыслу: одни называют участников речи, другие указывают на принадлежность или предмет.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участники речи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рассказывает о себе, он использует местоимения первого лица: я и мы. Они помогают сразу понять, кто является говорящим. В диалоге такие формы особенно заметны, потому что речь идёт от первого лица.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кому обращаются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обращена к собеседнику, употребляются местоимения второго лица: ты и вы. Они показывают, кому адресованы слова, и помогают различать обычное обращение и вежливую форму общения в разных ситуациях.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ком идёт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третьего лица — он, она, оно, они — называют того, о ком говорят. В единственном числе они различаются по роду, поэтому в тексте важно следить, к какому слову они относятся.
</a:t>
            </a:r>
            <a:endParaRPr lang="en-US" sz="10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по лицам и числам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сколько основных форм есть у каждой группы личных местоимений.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третьего лица форм больше, чем у первого и второго: это связано с различием по роду и числу.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отвечают на вопрос чей? и показывают, кому принадлежит предмет. Они делают высказывание точным и помогают сразу понять связь между предметом и его владельцем.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принадлежности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мой, твой, наш, ваш, его, её, их. Эти слова часто встречаются в описаниях, письмах и диалогах, потому что принадлежность нужно обозначать очень часто.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Притяжательное местоимение изменяется вместе с существительным: мой портфель, моя книга, моё окно, мои тетради. Такая связь помогает строить грамматически правильные словосочетания.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существительным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притяжательные местоимения позволяют избежать неясности. Если сказать мой, наш или их, сразу понятно, кому принадлежит предмет и какое отношение он имеет к говорящему.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передача смысла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местоимение в предложении
</a:t>
            </a:r>
            <a:endParaRPr lang="en-US" sz="2941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по школьной грамматике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662" y="1779938"/>
            <a:ext cx="493523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этот обычно указывает на предмет, который находится ближе или только что назван в тексте. Оно помогает выделить нужный объект среди других и направить внимание слушателя.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тот чаще соотносится с более удалённым предметом или с тем, что уже известно из речи. Оно удобно, когда нужно противопоставить один предмет другому.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такой показывает сходство признака: предмет имеет именно такие же качества, как уже описано. Это местоимение помогает сравнивать и уточнять характеристики.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столько обозначает количество без точного называния числа. Оно особенно полезно, когда нужно сообщить о числе предметов, не перечисляя их по отдельности.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 относительные местоимения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487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кто, что, какой, чей, сколько используются, когда нужно получить ответ. Они помогают выяснить нужную информацию и всегда связаны с вопросом.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7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 предложении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470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разницу можно по смыслу: если слово помогает спросить, оно вопросительное; если соединяет части высказывания, оно относительное. Контекст всегда подсказывает правильный вариант.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470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39787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местоимения имеют те же формы, но не задают вопроса. Они соединяют части сложного предложения и помогают сделать текст цельным и логичным.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39787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 предложения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85" y="1599680"/>
            <a:ext cx="4118363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 относительные местоимения: сравнение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одинаковые формы меняют роль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может совпадать, но функция зависит от контекста: вопрос или связь частей предложения.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себя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себя указывает на действующее лицо или предмет, о котором уже идёт речь. Оно помогает не повторять имя и показывает, что действие обращено к самому субъекту.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Он гордится собой. Я забочусь о себе. Мы взяли с собой учебники. Во всех случаях местоимение соотносится с тем, кто выполняет действие.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местоимение употребляется в разных падежах: о себе, к себе, собой, у себя. Выбор формы зависит от предлога и роли слова в предложении.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этого местоимения нет формы именительного падежа, а также нет собственных форм лица и числа. Поэтому оно не может обозначать говорящего или собеседника отдельно.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и неопределённые местоимения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две группы местоимений по их значению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выражают отсутствие, а неопределённые — неточность или неизвестность; обе группы часто передают важный смысл без прямого называния.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местоимения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падежам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местоимений изменяется по падежам: меня, мне, мной; моего, моему; этого, этим. Форма зависит от вопроса и роли в предложении.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выбирается по смыслу: оно указывает на лицо, предмет, признак или количество и должно подходить к контексту по значению.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местоимения изменяются также по роду и числу, поэтому в тексте они должны согласовываться с существительным, которое заменяют или уточняют.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местоимения в тексте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речь плавной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маленьком рассказе местоимения помогают не повторять одни и те же слова. Маша взяла книгу. Она открыла её на первой странице и сразу нашла нужный рассказ.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заменяются местоимениями, текст звучит естественнее и читается легче. Слово она указывает на Машу, а слово её — на книгу, поэтому смысл остаётся ясным без лишних повторов.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разряда местоимения
</a:t>
            </a:r>
            <a:endParaRPr lang="en-US" sz="288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анализа местоимения в предложении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местоимений: дефис и частицы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зависит от частицы, приставки и значения местоимения.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нужен при присоединении частиц, а слитное написание характерно для многих отрицательных местоимений.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местоимения чаще встречаются в коротком тексте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зависит от темы и типа речи: в диалоге и описании набор местоимений заметно меняется.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небольших текстах чаще всего работают личные и притяжательные местоимения, потому что они поддерживают связь между говорящими и предметами речи.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 школьным текстам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местоимений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должно стоять в той форме, которую требует предлог или глагол. Ошибка в падеже сразу делает фразу грамматически неправильной и затрудняет понимание.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падеж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местоимение он, она или они не соотносится однозначно с нужным словом, читатель теряет смысл. Важно, чтобы в предложении было понятно, кто именно имеется в виду.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Неясная замена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тексте повторяют одно и то же существительное там, где уже уместно местоимение. Это делает речь тяжёлой и менее связной, поэтому замену нужно использовать точно.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варианты типа ихний не соответствуют нормам литературного языка. В учебных и письменных работах следует выбирать правильные формы местоимений и проверять их по словарю.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Нелитературные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Местоимение: кратко и по делу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делают речь точнее, связнее и выразительнее. Умение узнавать их разряды, правильно изменять формы и избегать ошибок помогает уверенно писать, читать и строить грамотные предложения.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2026-05-28T05:56:44Z</dcterms:created>
  <dcterms:modified xsi:type="dcterms:W3CDTF">2026-05-28T05:56:44Z</dcterms:modified>
</cp:coreProperties>
</file>