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островное государство Восточной Азии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города, технологии и традиции одной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лежит на дуге островов в Тихом океане у восточного побережья Азии. Это страна с большой численностью населения, очень высокой плотностью городов и столицей Токио, которая входит в число крупнейших агломераций мира.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Япония и чем она особенна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преобладания гор население и транспорт сосредоточены на немногих равнинах и вдоль побережий.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занято горами и лесами, поэтому пригодных для земледелия равнин немного.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физической географии Японии
</a:t>
            </a:r>
            <a:endParaRPr lang="en-US" sz="119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 — символ Японии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часто появляется в живописи, на открытках и в туристических видах. Для многих жителей Японии Фудзи — не только природный объект, но и важный символ красоты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 — действующий вулкан и самая известная гора страны. Её почти правильная коническая форма делает её легко узнаваемой на фотографиях и в учебных материалах.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часто появляется в живописи, на открытках и в туристических видах. Для многих жителей Японии Фудзи — не только природный объект, но и важный символ красоты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 напоминает о связи японской культуры с природой. Она стала частью национального образа Японии и привлекает путешественников со всего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тянутся вдоль побережий и транспортных коридоров, где удобнее строить жильё, порты и предприятия.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регион заметно превосходит другие агломерации и задаёт ритм экономике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городским агломерациям Японии, справочные источники по населению
</a:t>
            </a:r>
            <a:endParaRPr lang="en-US" sz="81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Японии по численности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острова Японии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островах сосредоточены основные города, транспортные линии и большая часть хозяйства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 выделяется особенно сильно: именно здесь находятся главные центры населения, промышленности и 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по Японии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история: от императорской власти до современной державы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 средневековая Япония
</a:t>
            </a:r>
            <a:pPr algn="l" indent="0" marL="0">
              <a:lnSpc>
                <a:spcPct val="130039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складывались императорская власть, самурайские традиции и система сёгуната. Эти эпохи сильно повлияли на культуру, общественный порядок и военное устройство.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реформы Мэйдзи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начались масштабные преобразования. Япония быстро перенимала новые технологии, развивала промышленность и укрепляла государство.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восстановила экономику и промышленность в очень короткие сроки. Это стало основой будущего роста и превращения в ведущую державу.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Япония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Япония сочетает древние традиции с наукой, техникой и сильной системой образования. Это одна из самых развитых стран мира.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создаются японские технологии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развития изделий в Японии: от идеи до улучшенной версии.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между крупнейшими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синкансэна помогает быстро добираться до деловых центров, университетов и туристических мест. Для школьников это пример того, как транспорт может связывать страну, вытянутую вдоль островов, и экономить время пассажиров.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Поезд, который стал символом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 впервые вышел на линии в 1964 году и сразу показал новый стандарт железных дорог. Поезда идут очень быстро, а расписание известно высокой точностью, поэтому путешествие между городами становится удобным и предсказуемым.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 — высокоскоростные поезда Японии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помогает записывать японские слова и грамматические окончания. Она нужна почти в каждом тексте и делает чтение более понятным для начинающих.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Катакану используют для иностранных слов, названий и звуковых эффектов. Её часто можно увидеть в рекламе, на вывесках и в современных текстах.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 пришли из китайской письменности и передают смысл слов с помощью иероглифов. Они делают письмо более точным, но требуют длительного изучения.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 и три системы письма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высокую производительность, экспорт и постоянное обновление технологий, что делает японские бренды узнаваемыми по всему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отрасли, где важны точность, качество и инженерная культура; именно они формируют конкурентоспособность Японии на мировом рынке.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промышленной структуре Японии и крупнейших японских компаниях; актуально на период 2024–2025 гг.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и ведущие отрасли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кухня: вкус, аккуратность и сезонность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кухне важны рис, рыба, овощи, соевый соус и водоросли. Эти продукты сочетаются так, чтобы вкус оставался лёгким, а блюда — питательными и сбалансированными.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Суши, рамен, темпура, мисо-суп и онигири хорошо показывают разнообразие японской еды. Одни блюда удобны для быстрого перекуса, другие подают как полноценный обед.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японской кухни характерны небольшие порции и аккуратная подача. Это помогает лучше чувствовать вкус каждого ингредиента и делает приём пищи более размеренным и спокойным.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свежие продукты и время года. Японские повара стараются подчеркнуть естественный вкус ингредиентов, а также выбрать оформление, подходящее для сезона.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 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внешний вид блюда не менее важен, чем вкус. Цвет, форма и расположение продуктов создают впечатление гармонии и показывают уважение к человеку, который будет есть.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 — центр традиционной культуры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долгое время было политическим и культурным центром страны. Благодаря этому здесь сохранилось особенно много храмов, садов и исторических кварталов, которые помогают увидеть прошлую Японию.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сады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буддийскими и синтоистскими святынями, тихими садами и ухоженными двориками. Такие места создают особую атмосферу и привлекают людей, интересующихся японской историей и искусством.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Киото до сих пор связаны с повседневной жизнью кимоно, чайная церемония и традиционные фестивали. Здесь культурные обычаи не только сохраняются, но и передаются дальше.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считают одним из главных символов японской культуры. Он показывает, как в стране могут соседствовать старинные формы жизни, уважение к истории и современный городской ритм.
</a:t>
            </a:r>
            <a:endParaRPr lang="en-US" sz="9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традиционным японским праздникам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показывают связь японской культуры с природой, семейной памятью и уважением к важным жизненным событиям.
</a:t>
            </a:r>
            <a:endParaRPr lang="en-US" sz="116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праздников связано не с шумным развлечением, а с семейными ценностями, природными явлениями и памятью о прошлом.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Японии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повседневная жизнь японских школьников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 Японии обычно носят форму, которая подчёркивает аккуратность и принадлежность к школе. Такой порядок помогает сохранять единый вид и дисциплину в повседневной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есть математика, японский язык, естественные науки, музыка и другие дисциплины. Школа даёт не только знания, но и привычку к регулярной и сосредоточенной работе.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школьники посещают кружки по интересам: спортивные, музыкальные и научные. Это помогает развивать таланты, учиться работать в команде и находить друзей.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 класса — обычная часть школьного дня. Она учит ответственности, уважению к общему пространству и вниманию к другим людям, что важно для повседневной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особого географического положения в Японии развиты системы раннего оповещения, правила эвакуации и требования к прочности зданий.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угроза связана с землетрясениями, но страна снижает последствия рисков благодаря подготовке населения и инженерной защите.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рискам Японии и особенностям её тектонического положения; актуально на 2024–2025 гг.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в Японии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Аниме: японская анимация для мира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известно выразительными персонажами, яркой музыкой и вниманием к деталям. Работы студии Ghibli особенно ценят за красивую анимацию и глубокие темы. Благодаря аниме многие школьники во всём мире впервые начинают интересоваться Японией.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Манга: истории в рисунках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 стала для Японии способом рассказывать самые разные истории — от школьной жизни до фантастических миров. Её читают люди разного возраста, а стиль рисунка часто узнаётся с первого взгляда. Многие сюжеты позже превращаются в аниме и становятся ещё популярнее.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японской поп-культуры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в храме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посещении синтоистского или буддийского храма в Японии.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современном мире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бренды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автомобили, бытовая техника и игровые продукты продаются во многих странах. Такие бренды, как Toyota, Sony и Nintendo, помогают формировать узнаваемый образ страны на мировом рынке.
</a:t>
            </a:r>
            <a:endParaRPr lang="en-US" sz="832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Манга, аниме, кино, дизайн и игры сделали японскую культуру заметной далеко за пределами страны. Через них люди узнают не только о развлечениях, но и о ценностях, эстетике и традициях.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рельеф, нехватка земли и высокая плотность населения сильно влияют на жизнь в Японии. Поэтому здесь особенно важны транспорт, рациональное использование пространства и защита от природных опасностей.
</a:t>
            </a:r>
            <a:endParaRPr lang="en-US" sz="809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разработками в робототехнике, электронике, транспорте и медицине. Её инженерные решения ценят за точность, надёжность и умение превращать сложные идеи в практичные устройства.
</a:t>
            </a:r>
            <a:endParaRPr lang="en-US" sz="8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сочетает островное положение, горный рельеф, крупные города и мощную экономику. Её культура, транспорт и образ жизни показывают, как природные условия формируют современную страну.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страна, где природа и традиции идут рядом с технологиями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2026-06-02T13:46:27Z</dcterms:created>
  <dcterms:modified xsi:type="dcterms:W3CDTF">2026-06-02T13:46:27Z</dcterms:modified>
</cp:coreProperties>
</file>