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удивительный мир древних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папоротники — ключ к пониманию природы и экосистем Земли.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папоротников на Земле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возникли в палеозое и сыграли важную роль в формировании растительных сообществ. Они заложили основы для большинства современных наземных экосистем, создав богатые угленосные леса.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папоротников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органы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папоротников, или вайи, обычно крупные и сильно рассечённые. На нижней стороне вайи располагаются спорангии — органы, где созревают споры, служащие для размножения.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и структура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землей находится корневище — удлинённый стебель, который обеспечивает питание и закрепление растения. Вайи растут из корневища, формируя надземную часть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папоротников в геологические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бума папоротников пришёлся на каменноугольный период, когда они формировали густые леса, богатые биомассой для будущих углей.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численность папоротников снизилась, уступая место цветковым растениям и другим группам флоры.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папоротника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— взрослое растение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поколение с большими вайями, на которых появляются спорангии с спорами.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 прорастает в маленький заросток — гаметофит, обладающий половыми органами.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спор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формируются в спорангиях и готовы к распространению.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развитие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оплодотворяют яйцеклетки, формируя новое растение-спорофит.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папоротников спорами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Споры, образовавшиеся в спорангиях на нижней стороне вайи, распространяются ветром или водой, прорастая в подходящих условиях во влажной почве.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заростке — гаметофите — формируются половые клетки, при помощи воды происходит оплодотворение и развивается новый папоротник.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папоротника: от споры к растению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чередования поколений в жизненном цикле папоротников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папоротников в мире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достигать до 15 метров в высоту, встречаются в тропических лесах, формируя отдельный ярус.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виды, часто покрывающие влажные места в лесах умеренного пояса.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виды, приспособленные к жизни в прудах и болотах, с тонкой структурой листьев.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Страусник, орляк обыкновенный и адиантум широко представлены в российских лесах и влажных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папоротников и их характеристики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распространение и размеры некоторых распространённых видов папоротников в России и мире.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древовидные папоротники встречаются преимущественно в тропиках, тогда как в России доминируют травянистые формы.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Наук, 2022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разных природных зонах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 древовидные 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папоротники достигают крупных размеров, формируя важный ярус в лесной структуре. Эти растения создают особую среду для множества живых организмов, поддерживая биологическое разнообразие.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широты: папоротники подлеска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зонах с более прохладным климатом папоротники представлены низкорослыми формами, они обитают в тени леса, покрывая влажные участки земли и способствуя экосистемной стабильности.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папоротников в экосистемах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укрепляют лесной слой, защищая почву от смыва и эрозии, создавая прочный почвенный покров, особенно на влажных склонах и в тенистых местах.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значительной испарительной способности папоротники регулируют уровень влажности в лесу, способствуя поддержанию комфортных условий для других растений и животных.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корни папоротников служат укрытием и средой обитания для множества насекомых, мелких животных и земноводных, способствуя биоразнообразию лесных экосистем.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папоротников для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широко используют в ландшафтном дизайне и озеленении благодаря их декоративным формам и текстурам, украшая сады, парки и интерьеры.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регионах Азии и России молодые побеги папоротников, такие как орляк и страусник, употребляют в пищу после термической обработки, что требует осторожности.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служат сырьём для производства калия, применяемого в сельском хозяйстве и промышленности, что подчёркивает их экономическую важность.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используются для биологической очистки аквариумов и декоративного озеленения внутреннего пространства комнат, создавая естественную атмосферу.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мифах и культуре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папоротника – символ удачи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легендах цветок папоротника является волшебным и приносит счастье. Его поиски традиционно связывают с праздником Иван Купала, когда по ночам якобы можно найти этот мифический цветок.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как обереги в культурах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народах папоротники считались растениями, защищающими от злых духов и приносящими благополучие. Старинные обряды часто включали использование папоротниковых мотивов для защиты дома и семьи.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народные поверья, в природе не существует цветущих папоротников. Образ цветка – это художественный символ, появившийся в фольклоре, где он олицетворял тайны и магию природы.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чувствительность папоротников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чувствительны к загрязнениям воздуха и воды, поэтому их сокращение часто свидетельствует о деградации экосистем в лесных и болотистых зонах.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влажности и микроклимата влияют на рост и размножение папоротников, отражая нарушения природного баланса в местах их обитания.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используют папоротники как биоиндикаторы — изучение их состояния помогает оценить качество окружающей среды и своевременно выявлять экологические проблемы.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папоротников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древовидных папоротников Cyathea включает представителей высотой до 24 метров, встречающихся в Новой Зеландии и Австралии. Некоторые виды могут жить более 100 лет, демонстрируя долговечность.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поддерживают экологический баланс, благодаря фотосинтезу они насыщают воздух кислородом и способны очищать помещения от загрязняющих веществ, что делает их ценными для здоровья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папоротников среди споровых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доминируют среди споровых растений, составляя основную часть их современного разнообразия и влияя на экосистемные процессы.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папоротников подчёркивает их эволюционное успешное адаптирование и значимость для биологических сообществ по сравнению с другими группами.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Российской Академии Наук, 2023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виды папоротников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этих растений без должной термической обработки способно вызвать отравления у людей и домашних животных, что требует осторожности при сборе и применении.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Зарегистрированы случаи отравления скота на пастбищах, где произрастали ядовитые папоротники, что подчёркивает важность знаний о флоре при сельском хозяйстве.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папоротники, например орляк обыкновенный и щитовник мужской, содержат в своих тканях ядовитые вещества — ферны и алкалоиды, которые могут быть опасны при неправильном употреблении.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исчезновение папоротников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массивов из-за вырубки приводит к утрате естественных местообитаний многочисленных видов папоротников и снижению их численности.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влажных местообитаний ограничивает распространение влаголюбивых папоротников, делая их особенно уязвимыми к антропогенному влиянию.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внедрение чужеродных видов нарушают экосистемы, что сказывается на состоянии папоротников и их способности к восстановлению.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необходимы охраняемые территории и меры по поддержанию природных условий, а также контроль экологического состояния.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ботанических садах и домашних коллекциях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в ботанических садах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играют важную роль в сохранении уникальных и исчезающих видов папоротников, создавая специальные оранжереи с оптимальным микроклиматом для их развития.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декоративных папоротников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домашних условиях популярны виды нефролепис и адиантум, благодаря своей эстетике и неприхотливости их используют для создания зелёных композиций и мини-садов на подоконниках.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важные носители жизни и культуры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остаются ключевыми элементами природы и культуры, поддерживая экосистемы и вдохновляя поколения. Их сохранение критично для будущего биоразнообразия и экологической стабильности.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2026-05-08T10:46:37Z</dcterms:created>
  <dcterms:modified xsi:type="dcterms:W3CDTF">2026-05-08T10:46:37Z</dcterms:modified>
</cp:coreProperties>
</file>