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кризис, который изменил США и мир навсегда.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и Новый курс Рузвельта: основные темы урока
</a:t>
            </a:r>
            <a:endParaRPr lang="en-US" sz="260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американская экономика стремительно развивалась, но избыточные кредиты и спекуляции на рынке акций создали угрозу падения. В итоге, экономический пузырь лопнул, вызвав глубокий кризис.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экономики и надвигающаяся угроза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экономического краха 1929 года
</a:t>
            </a:r>
            <a:endParaRPr lang="en-US" sz="249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заемных средств для покупки акций привело к искусственному завышению их стоимости и уязвимости рынка перед спадом. Большинство населения имело низкие доходы, что ограничивало внутренний спрос.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учреждения не имели достаточных резервов для покрытия массовых отзывов вкладов, потому оказались в кризисе. Кроме того, после Первой мировой войны снизился международный товарооборот, что ухудшило положение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фондового рынка: чёрный четверг 1929 года
</a:t>
            </a:r>
            <a:endParaRPr lang="en-US" sz="253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октября 1929 года акции резко обрушились — индекс Доу-Джонса упал почти на 25% за несколько дней. Это стало катализатором финансового коллапса и утраты огромных капиталов.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быстро распространилась, инвесторы массово продавали бумаги, что привело к банкротству многих банков и предприятий, усилив экономическую нестабильность и безработицу.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9 000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 закрылись в США за три года, вызвав массовую потерю сбережений и подрыв доверия к системе.
</a:t>
            </a:r>
            <a:endParaRPr lang="en-US" sz="212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американцев лишились накоплений, что вызвало экономические и социальные потрясения на национальном уровне.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Федерального резервного банка США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утрата урожая в Великих равнинах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засуха вызвала исчезновение плодородного слоя почвы, порождая пыльные бури, которые уничтожали посевы и заставляли фермеров покидать земли.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исход на запад в поисках лучших 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миллионов человек переселились в Калифорнию и другие регионы, надеясь найти работу и улучшить жизнь, но сталкивались с новой нищетой и непредсказуемыми трудностями.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Пыльный котёл: экологическая катастрофа и миграция
</a:t>
            </a:r>
            <a:endParaRPr lang="en-US" sz="2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торговля в годы депрессии
</a:t>
            </a:r>
            <a:endParaRPr lang="en-US" sz="249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упало почти на половину, что вызвало массовые увольнения и остановку множества предприятий по всей стране.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снизилась на 70%, снижая поступления валюты и углубляя кризис в промышленном секторе США.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зарплат и закрытие фабрик спровоцировали резкое ухудшение жизненного уровня миллионов американцев.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Суповые кухни — спасение для голодных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расцвела благотворительность: бесплатные обеды и помощь стали единственным средством выживания для многих семей, ослабленных кризисом.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преступности и детского труда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вынудили детей вставать на работу, а социальное напряжение сказалось в увеличении уличной преступности и бесправии.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последствия: быт простых американцев
</a:t>
            </a:r>
            <a:endParaRPr lang="en-US" sz="22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Гувер и первые попытки выхода из кризиса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Гувер считал, что правительство не должно вмешиваться в экономику, надеясь на саморегулирование рынка и добровольную помощь сектора бизнеса.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1932 году безработица резко выросла, а доверие населения к федеральной власти упало до исторически низких уровней.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по облегчению положения оказались нерешительными и неэффективными, что вызвало недовольство общества.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требовало активного государственного участия и кардинальных реформ для преодоления кризиса.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и закрытие предприятий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1933 году четверть рабочих осталась без работы — свыше 12 миллионов человек потеряли доход и стабильность.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сокращений закрылось около 300 тысяч предприятий, что усугубило социально-экономические проблемы во многих регионах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утрата жилья среди семей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не смогли платить ипотеку и оставались без собственного дома. Ежегодно тысячи людей теряли крыши над головой, что приводило к росту бедности и бездомности по всей стране.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поселений "Гувервилли"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бездомные строили временные даже палаточные городки, которые стали символом социальной несправедливости. Эти поселения получили название "Гувервилли" в знак протеста против политики президента Гувера.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домов и возникновение "Гувервилли"
</a:t>
            </a:r>
            <a:endParaRPr lang="en-US" sz="2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голосовавших американцев поддержали Рузвельта на выборах 1932 года благодаря его обещаниям реформ.
</a:t>
            </a:r>
            <a:endParaRPr lang="en-US" sz="2024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президентских выборов 1932 года более половины избирателей выразили доверие Франклину Делано Рузвельту, ожидая ощутимых изменений в условиях экономического кризиса.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выборов США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курс: основные направления и задачи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задачей было быстрое восстановление экономики через программы общественных работ и финансовые вливания в ключевые отрасли. Это помогло стабилизировать рынок и сократить безработицу.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задачей было оказание поддержки самым уязвимым слоям общества, включая фермеров и безработных, а также проведение системных реформ для улучшения контроля над банковской системой и сельским хозяйством.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NRA: реформы в промышленности и защита прав рабочих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минимальная заработная плата и 40-часовая рабочая неделя, что улучшило условия труда и повысило уровень жизни рабочих.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администрация восстановления установила правила честной конкуренции, что снизило демпинг и нестабильность на рынке промышленной продукции.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были закреплены нормы безопасности труда и снижено детское трудоустройство, что укрепило права трудящихся и безопасность на производствах.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работы: создание рабочих мест для молодёжи
</a:t>
            </a:r>
            <a:endParaRPr lang="en-US" sz="199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Администрации PWA и CCC обеспечили миллионы рабочих мест, привлекая молодёжь к обновлению инфраструктуры страны, что значительно снизило уровень безработицы среди молодого населения.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только 1933 год более 300 тысяч молодых людей участвовали в проектах по строительству дорог, мостов и электростанций, что способствовало развитию экономики и улучшению условий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сельском хозяйстве: закон AAA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Фармерам выплачивались компенсации, что стабилизировало доходы и снизило уровень долговой нагрузки на хозяйства.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над производством способствовал повышению цен на сельхозпродукты и улучшению финансового состояния фермеров в сложный период.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AAA поощрял фермеров сокращать посевные площади, помогая уменьшить перенасыщение рынка сельхозпродукцией.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реформы: FDIC и Закон Гласса-Стиголла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"банковский отпуск", позволяющий временно закрывать банки для проверки и реструктуризации, укрепляя доверие вкладчиков.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Гласса-Стиголла разделил коммерческие и инвестиционные банки, чтобы снизить риски для сбережений населения.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Федеральная корпорация по страхованию депозитов (FDIC), защищающая вклады граждан от потери в случае краха банка.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значительно повысили стабильность банковской системы и восстановили доверие населения к финансовым институтам.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системы социальной поддержки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социальном обеспечении 1935 года ввёл пенсионные выплаты для пожилых людей, что стало первой масштабной социальной программой США.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Обеспечена помощь инвалидам и временные выплаты по безработице, что помогло людям пережить кризисные периоды.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социальной системы стало фундаментом для защиты граждан от бедствий в экономической и социальной сферах.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Нового курса и его историческое значение
</a:t>
            </a:r>
            <a:endParaRPr lang="en-US" sz="244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 год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реализации программ Нового курса, запуск проектов общественных работ и банковских реформ, направленных на стабилизацию экономики.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год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о социальном обеспечении, создание системы выплат пенсий и пособий, расширение социальной защиты населения.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год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снизился до 17%, что свидетельствовало о частичном восстановлении рынка труда и экономики.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способствовала полной мобилизации экономики и окончательному преодолению депрессии, закрепив изменения, внесённые Новым курсом.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выявила необходимость государственного вмешательства в экономику. Реформы Рузвельта создали основу для современной социальной политики и сыграли ключевую роль в поддержании стабильности в последующие десятилетия.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Великой депрессии: уроки и преобразования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2026-05-11T02:29:14Z</dcterms:created>
  <dcterms:modified xsi:type="dcterms:W3CDTF">2026-05-11T02:29:14Z</dcterms:modified>
</cp:coreProperties>
</file>