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в Средние века: цивилизации, торговля, власть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Китай, Индия и исламский мир меняли торговлю, города, религии и знания в Евразии.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 пространство Востока в Средние 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Средневековье для стран Востока датируют V–XV веками, но границы различались. Пространство охватывало от Восточного Средиземноморья и Передней Азии до Китая и Японии. Связь держали Великий шелковый путь, маршруты Центральной Азии и пути Индийского океана: география формировала сухопутную и морскую специализацию.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эпохи Тан и Сун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Тан (618–907) укрепила единую централизованную власть и сделала Чанъань одним из крупнейших городов мира, сосредоточив управление, ремесла и торговые потоки.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Сун (960–1279) ускорились ремесленное производство, городская экономика, печатное дело и морская торговля — города становились опорой повседневного обмена.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порох, компас и совершенствование книгопечатания выходили за пределы Китая, а экзаменационная система подготовки чиновников усиливала роль образованных слоев.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центров Востока в Средние 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государства исламского мира выделялись масштабом торговли и влиянием на культурный обмен, тогда как Центральная Азия чаще работала как транзит, а Япония — как более закрытый регион.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параметров видно, что мощные центры возникали там, где сочетались централизация власти, развитые города и устойчивые каналы обмена, а транзит усиливал роль посредников.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шкала, опирающаяся на качественные формулировки из учебного описания; точных измерений в задании не приведено.
</a:t>
            </a:r>
            <a:endParaRPr lang="en-US" sz="5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как система обмена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Караван, который вез не только шелк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партия шелка в караване превращалась в большую историю: рядом двигались фарфор, чай и ткани, а вместе с ними — стили письма и ремесленные техники. Путь был многодневным и многозвенным, поэтому важными становились посредники, караван-сараи и охрана маршрутов.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складов к пристаням: торговля и морские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переходили между регионами не сами по себе: их «связывали» морские маршруты, зависящие от сезонных ветров и течений. На практике это означало точный расчет времени, регулярные узлы обмена и постоянное обновление спроса на рынках побережий.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Европе и Ближнему Востоку дальние специи и стекло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металлы, драгоценности и специи ценились за редкость и высокую стоимость в пересчете на вес. Но ценность создавалась не только товаром: вместе с ним распространялись религиозные идеи, научные представления и новые навыки, которые переносили люди по маршрутам.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работали торговые сети Востока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обмена и типовые риски маршрутов (караваны и морские пути).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халифат и города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ислама в VII веке под властью халифатов оказались обширные территории — от Испании до Индии, что сделало политические решения и торговлю взаимосвязанными.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Аббасидах Багдад превратился в один из главных центров средневекового мира: здесь сходились интересы политики, коммерции и науки.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исламской цивилизации активно развивали право, медицину, математику, астрономию и географию, а также переводили античные тексты на арабский язык — это расширяло кругозор и стандарты образования.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работал как общий «мост» между регионами: он связывал религиозную практику, научные занятия и переписку, помогая обмену знаниями на больших расстояниях.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11395"/>
            <a:ext cx="4208700" cy="1522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Востока и их особенности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власти в Средние века не была однотипной: рядом существовали династии, халифаты и военные режимы, а сильная администрация часто поддерживала торговлю и города.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власти объясняется различием условий: где требовались контроль и управление ресурсами, укреплялась бюрократия; где нужна была мобильность, выигрывали военные модели.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примерам из учебного описания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султанаты, индуизм и буддизм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Индия включала региональные государства с богатыми городами и активной торговлей — внутри страны и по морским путям, поддерживавшей ремесла и обмен идеями.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Делийский султанат, возникший в XIII веке, усилил мусульманское влияние на севере Индии, изменяя административные практики и связи с внешними торговыми центрами.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сохранял социально-культурные традиции большинства, а буддизм ослаб в самой Индии, но распространялся по Азии через монастыри, паломничество и маршруты купцов.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и объединение Евразии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монголов в XIII веке создали крупнейшую сухопутную империю Средневековья — от Китая до Восточной Европы и Ближнего Востока. Это изменило масштабы и ритм передвижений людей и грузов.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монголов ускорила обмен товарами, дипломатическими миссиями, технологиями и знаниями между частями Евразии. Мобильная армия, опирающаяся на дисциплину и скорость конницы, помогала обеспечивать продвижение по дальним маршрутам.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восточной торговли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дальних маршрутах особенно ценились товары с высокой стоимостью при малом весе и объёме: они проще переносили риски длительного пути и сборы по дороге.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перевозок показывает приоритет «лёгких, но дорогих» изделий и объясняет устойчивый спрос на экспорт Китая и пряности Индийского океана.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группам товаров из учебных и справочных работ по торговле Средневековья (точные доли по регионам различаются в источниках).
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088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техника восточных цивилизаций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совершенствовали бумагоделание и развитие книгопечатания, что облегчало тиражирование текстов. Это поддерживало обучение, ведение дел и распространение знаний между регионами.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прикладные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связанные с порохом, повлияли на военное дело и инженерные практики. Технические навыки распространялись через мастерские, государственные проекты и обмен между торговыми центрами.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компаса усилило возможности ориентирования на море и в дальних путешествиях. Мореплаватели и купцы получали более надёжные средства планирования маршрутов и доставки грузов.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астрономия и оптика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исламском мире развивались алгебра, астрономия, оптика и связанные с ними вычислительные методы. Эти знания применяли в образовании, ремесле и управлении, включая календарные расчёты.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географические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медицина и опыты поддерживались переводческими школами и межрегиональными контактами. В городах наподобие Багдада и Дамаска знания систематизировали и переносили в практику.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религиозной традиции — к культурным формам общества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влияния религии на образование, власть, искусство и повседневность в средневековых обществах.
</a:t>
            </a:r>
            <a:endParaRPr lang="en-US" sz="8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Востока как центры ремесла и знаний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Самарканд, Дели, Кайфэн и Ханчжоу объединяли рынки, мастерские и учреждения образования. В них соседствовали библиотеки, медресе и дворцовые структуры, формируя спрос на квалифицированный труд.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подпитывали налоги, работа портов и караванных путей. На базарах особенно хорошо видно, как многоязычие и ремесленные специальности превращали торговлю в постоянный обмен навыками.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570" y="1581850"/>
            <a:ext cx="5139409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восточных цивилизаций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культурной истории Китая, исламского мира, Индии и Японии (по материалам школьных курсов и справочников).
</a:t>
            </a:r>
            <a:endParaRPr lang="en-US" sz="516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регионы и характерные культурные практики. Особое внимание уделяется тому, как религиозные и придворные традиции поддерживали ремесленные технологии и художественный язык.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регионов различался, но общий рисунок один: религиозные формы задавали рамку, а придворная культура и ремёсла превращали её в устойчивые художественные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подъёма восточных цивилизаций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давала ресурсы и новые товары, а государственная организация обеспечивала порядок и контроль. Земледелие в долинах рек и оазисах обеспечивало пропитание городам и армии.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факторы вместе, видно: устойчивый рост возникал на стыке торговли и политической стабильности, а земледелие и ремесло удерживали этот импульс во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причинным факторам роста городов и государств Средневековья из учебных курсов истории Востока (точные веса не универсальны и зависят от региона).
</a:t>
            </a:r>
            <a:endParaRPr lang="en-US" sz="4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от императорского двора к власти самураев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Хэйан (794–1185)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Расцвела придворная культура: литература, этикет и традиции аристократии. Центр влияния постепенно смещался от чисто дворцовых порядков к тем, кто обеспечивал безопасность и порядок.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военных кланов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Хэйан усилились военные кланы, а политическая роль постепенно перешла к самураям. Реальная власть всё чаще определялась силой и дисциплиной, а не только происхождением при дворе.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 как военная диктатура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 оформил власть военного правителя: император сохранял сакральный статус, но управленческие решения принимались в военной системе. В обществе укреплялись идеи долга, верности и чести.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как мост между мирами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сухопутные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соединял Китай, исламский мир, Индию и Русь через оазисы, степи и караванные маршруты. Благодаря этому возникали устойчивые торговые коридоры и обмен товарами.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ремесло и учёность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Бухара, Мерв и Отрар выступали центрами, где работали ремесленники и собирались специалисты. В городах развивались рынки и мастерские, поддерживая спрос на знания и услуги.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кочевых сил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государства и империи контролировали обширные пространства и влияли на соседние оседлые цивилизации. Это отражалось на безопасности путей, налогах и политических договорённостях.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технологий и культурных идей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помогала переносить товары, технологии, религии и дипломатические связи между Востоком и Западом. Посредничество превращало географию в фактор культурной динамики.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средневекового Востока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Средневековья технологические и торговые практики не исчезли: они закреплялись в новых связях. Бумага, порох и компас стали примерами долговременной передачи достижений.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факторов указывает, что устойчивость влияния обеспечивала связка «знание + сети обмена». Именно она превращала локальные успехи в общеевразийские изменения.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технологий, торговли и городов в евразийском контексте (точные величины по направлениям не фиксируются единообразно).
</a:t>
            </a:r>
            <a:endParaRPr lang="en-US" sz="4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Восток в Средние века как центр мировой истории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Восток был одним из главных двигателей развития Евразии: росли города и торговля, формировались мощные государства, расширялись знания и ремесленные традиции, а мировые религии укрепляли культурные связи.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2026-05-11T14:31:24Z</dcterms:created>
  <dcterms:modified xsi:type="dcterms:W3CDTF">2026-05-11T14:31:24Z</dcterms:modified>
</cp:coreProperties>
</file>