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власти Президента США: ключевые темы урока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полномочия и роль президента США в политической системе.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и политический контекст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США 1787 года создала баланс между эффективным правлением и предотвращением авторитаризма, формируя принципы ограниченной исполнительной власти и системы сдержек и противовесов.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руководит исполнительной ветвью власти, обеспечивая исполнение федеральных законов и курируя государственные органы федерального уровня.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полномочия президента США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правом вето на законопроекты, назначает высокопоставленных чиновников и федеральных судей с согласия Сената, что влияет на политический курс страны.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Заключает международные договоры, которые требуют ратификации Конгрессом, укрепляя дипломатические отношения и определяя внешнюю политику.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является верховным главнокомандующим вооружёнными силами и имеет полномочия по помилованию, влияя на вопросы обороны и уголовного права.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и исполнительная власть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Кабинетом министров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возглавляет Кабинет министров, направляя работу федерального правительства и обеспечивая выполнение законов. Он издаёт исполнительные указы для регуляции деятельности.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федеральными агентствами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Взаимодействует с независимыми агентствами, такими как ФБР, ЦРУ и Министерство обороны, что позволяет координировать национальную безопасность и внутренние дела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может инициировать законодательные инициативы, направляя предложения в Конгресс и стимулируя политический процесс.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правом вето, позволяя блокировать нежелательные законопроекты и поддерживать баланс между ветвями власти.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имеет возможность преодолеть президентское вето квалифицированным большинством, обеспечивая демократический контроль над исполнительной властью.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полномочия и механизм вето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73" y="103702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Внешнеполитическая роль и руководство армией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как глава международных 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представляет США на мировой арене, проводит переговоры и подписывает международные соглашения, определяющие внешнюю политику государства.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Командование вооружёнными силами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исполняет обязанности верховного главнокомандующего, осуществляя оперативное руководство армией и принимая стратегические решения в мирное и военное время.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операции без согласия Конгресса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может принимать решения о применении военной силы до одобрения Конгресса, что демонстрируют операции США за последние десятилетия.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применения права вето президентами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ветов значительно снижалось с середины XX века, отражая изменения политической практики и роли Конгресса.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указывает на уменьшение применения вето, что связано с ростом политического компромисса и изменениям в законодательном процессе.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Конгресса США,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контролирует назначения высокопоставленных чиновников и принимает важные решения о международных соглашениях, сдерживая исполнительную власть.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сдержек и противовесов: ограничения власти президента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суд обладает правом проверки конституционности действий и законов, изданных президентом и исполнительной властью.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утверждает назначение федеральных судей, включая судей Верховного суда, влияя на состав судебной ветви власти и политику.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контроля позволяют обеспечить баланс властей и предотвратить злоупотребление полномочиями в системе управления страной.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14446"/>
            <a:ext cx="5426700" cy="18682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полномочий трех ветвей власти США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и полномочия президента, Конгресса и Верховного суда для поддержания баланса и разделения властей.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полномочий минимизирует риски авторитаризма, обеспечивая эффективное разделение функций.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США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историю США издано свыше 13 тысяч исполнительных указов, обеспечивающих быстрое реагирование исполнительной власти на различные ситуации.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13 770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оперативного управления и могут быть отменены или признаны неконституционными.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исполнительных указов США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случаи импичмента в США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Импичмент Эндрю Джонсона: первые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1868 году президент Эндрю Джонсон столкнулся с обвинениями в нарушении Закона о увольнении. Палата представителей инициировала импичмент, но Сенат не добился двух третей голосов для отстранения от должности.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 Клинтон и скандал 1998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Клинтон был обвинён в лжесвидетельстве и воспрепятствовании правосудию в связи с личным делом. Палата представителей проголосовала за импичмент, но Сенат оправдал его, оставив на посту.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Дональд Трамп: двойной импичмент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Трамп стал первым президентом, дважды подвергшимся процедуре импичмента (2019 и 2021 годы). Обвинения касались злоупотребления властью и подстрекательства к мятежу, но Сенат в обоих случаях не отстранил 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рейтинг одобрения облегчает президенту продвижение законодательных инициатив и укрепляет позиции при взаимодействии с Конгрессом и общественностью.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популярности часто ведёт к политической изоляции и снижению эффективности управления, что демонстрирует влияние общественного мнения на реальную власть президента.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подтверждают, что доверие населения напрямую связано с возможностью реализации политики и сохранения лидерства.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массовой поддержки на пределы власти президента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Поправка XXII ограничивает количество избирательных сроков президента двумя, предотвращая длительную концентрацию власти.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срока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максимальным сроком пребывания на посту президента США, установленным с 1951 года.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США, Поправка XXII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США как символ единства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единство и моральная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выступает как ключевой символ единства страны, участвуя в национальных торжествах и поддерживая патриотизм среди граждан. Его выступления укрепляют национальную идентичность и доверие к государству.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общественного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народу во время кризисов или праздников формируют общественное мнение и служат ориентиром для социальных настроений, влияя на восприятие власти и стабильность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полномочия в условиях кризиса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(1861-1865)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Авраам Линкольн применил чрезвычайные меры, включая мобилизацию армии и ограничение гражданских свобод, чтобы сохранить единство страны в условиях войны.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после 11 сентября 2001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Буш расширил полномочия исполнительной власти для борьбы с терроризмом, включая создание министерства национальной безопасности и введение специальных мер наблюдения.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споры о легитимности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чрезвычайных полномочий вызывает общественные и правовые дебаты о границах власти, балансе безопасности и гражданских свобод.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кейсы расширения и ограничения президентской власти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президенты сталкивались с расширением или ограничением своих полномочий в ответ на исторические вызовы.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обстоятельства формируют динамику полномочий президента, с тенденцией к балансировке через проверки и противовесы.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президентских решений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модели президента США с другими странами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система обеспечивает жёсткую систему сдержек и противовесов, ограничивающую исполнительную власть и обеспечивающую разделение полномочий между ветвями власти.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Франции президент обладает более широкими полномочиями, включая влияние на законодательство и судебную власть, что отражает разные конституционные традиции и политические контексты.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Советники играют ключевую роль в анализе информации и выработке стратегий, помогая президенту принимать взвешенные решения в сложных ситуациях.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Начальник аппарата координирует работу команды, обеспечивая эффективное взаимодействие между различными структурами исполнительной власти.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фигуры, такие как Генри Киссинджер и Кондолиза Райс, демонстрируют влияние советников на внешнюю политику и национальную безопасность.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советников и аппарата Белого дома в принятии решений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касаются целесообразности расширения полномочий президента в области национальной безопасности и контроля спецслужб.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дискуссия о границах исполнительной власти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Конгресса в ограничении санкционных механизмов и глобальных инициатив президента вызывает разногласия среди политиков и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гарантии и судебный надзор рассматриваются как ключевые средства защиты прав граждан от возможных злоупотреблений властных полномочий.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дебаты отражают необходимость поиска баланса между эффективностью управления и демократическими принципами.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обладает значительными полномочиями, но действует в условиях ограничений, обусловленных разделением властей, общественным мнением и правовыми нормами. Этот баланс обеспечивает стабильность и демократическое функционирование США.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власти президента США: ключевые уроки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2026-05-07T06:42:08Z</dcterms:created>
  <dcterms:modified xsi:type="dcterms:W3CDTF">2026-05-07T06:42:08Z</dcterms:modified>
</cp:coreProperties>
</file>