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Гуманистическая традиция в русской литературе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человеке, совести и милосердии в литературе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войны и репрессии заставили писателей особенно остро говорить о цене жизни, памяти и внутренней стойкости обычного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XX век изменил русскую литературу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показывает ценность каждого человека, его право на уважение, сочувствие и защиту, даже если герой слаб, одинок или находится в беде.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прозе XX века он проявляется через милосердие, честность, отказ от равнодушия и готовность помочь тому, кого легко обидеть.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важны не только подвиги, но и простые поступки: доброе слово, верность, чувство ответственности и умение сострадать.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гуманизм в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внутренней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точно замечает, как повседневность отражает состояние человека. Его герои часто кажутся внешне спокойными, но внутри переживают одиночество, усталость и духовную несвободу.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боль и несбывшаяся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«Ионыч», «Человек в футляре» и «Дама с собачкой» учат видеть в человеке не маску, а живую душу. Через это развивается гуманистическое восприятие мира.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как основа гуманистической традиции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Горького человек показан как личность, способная сохранять внутреннюю независимость даже в жестоких и унизительных обстоятельствах.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правде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«На дне» правду, утешение и надежду обсуждают как то, что помогает человеку не сломаться и не потерять уважение к себе.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 униженным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Горького связан с вниманием к обездоленным героям и с вопросом, может ли доброта действительно изменить человеческую судьбу.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человек, достоинство, правда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произведений школьного курса 9 класса: М. Шолохов, А. Твардовский, В. Распутин, В. Астафьев, А. Ахматова.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гуманистические мотивы литературы XX века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эти мотивы переплетаются: война усиливает сострадание, а нравственный выбор проверяет характер героя.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литература XX века говорит о войне и сострадании, потому что именно они сильнее всего раскрывают ценность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и гражданских потрясений писатели показывают, как историческая ломка меняет судьбы людей и заставляет их особенно остро чувствовать страх, потерю и неустроенность.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человек оказывается перед выбором: сохранить честность или подчиниться давлению времени. Так раскрывается тема внутренней свободы и личной ответственности.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Гуманистический взгляд проявляется в сочувствии к тем, кто оказался слабее обстоятельств: к детям, бедным, одиноким и тем, чья жизнь была разрушена эпохой.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напоминают, что даже в тяжелое время человек не должен терять достоинство, память о добре и уважение к другому.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1920–1930-х годов: человек и давление эпохи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8070"/>
            <a:ext cx="4063200" cy="2234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авторов, произведения и главную гуманистическую идею.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гуманизм связан с уважением к человеку, но раскрывается по-разному: через войну, помощь, совесть и ответственность.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школьной программы 9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школьного курса и их гуманистический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Соколов проходит через плен, гибель близких и тяжелые испытания, но не ожесточается. Его сила выражается не в громких словах, а в сдержанности, терпении и умении жить дальше.
</a:t>
            </a:r>
            <a:endParaRPr lang="en-US" sz="167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Ванюшей делает милосердие главным смыслом рассказа. Соколов не просто жалеет мальчика: он берет на себя ответственность и возвращает ребенку чувство защищенности.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Шолохов: судьба человека на войне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Тёркин — не герой-легенда, а обычный солдат, в котором сочетаются смелость, живой ум и простая человечность. Именно это делает его близким читателю.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находчивость и выносливость помогают герою выдержать фронтовые трудности. Он не теряет самообладания и поддерживает других, сохраняя светлый взгляд на жизнь.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поэмы строится на уважении к рядовому человеку. Твардовский показывает, что на войне важны не только подвиги, но и достоинство, товарищество и внутренняя свобода.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солдат и народное достоинство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героя в литературе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жизненное испытание приводит героя к решению, которое раскрывает его совесть, ответственность и отношение к другому человеку.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и память о человеке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1940-е: опыт войны
</a:t>
            </a:r>
            <a:pPr algn="l" indent="0" marL="0">
              <a:lnSpc>
                <a:spcPct val="130039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фиксируют фронтовую реальность без украшений: страх, усталость, утраты и цену победы. В центре внимания — человек, который сохраняет достоинство среди разрушения.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годы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усиливается тема памяти о погибших и возвращения к мирной жизни. Герои учатся жить с болью, одиночеством и следами пережитого испытания.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военная проза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всё чаще показывают не только подвиг, но и уязвимость детей, семейные потери и нравственные раны. Война осмысляется как общая человеческая трагедия.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Шолохова, Твардовского, Распутина и Астафьева помогают увидеть войну через судьбу отдельного человека и понять, почему память о ней должна сохраняться.
</a:t>
            </a:r>
            <a:endParaRPr lang="en-US" sz="13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Распутин: доброта как нравственный закон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«Уроках французского» учительница не просто помогает мальчику материально: она бережно сохраняет его достоинство. Её поддержка возвращает герою веру в себя и в смысл учёбы.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настоящее милосердие не унижает, а поднимает человека. Тонкая связь учителя и ученика становится примером уважения, доверия и тихой нравственной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«Царь-рыбе» человек проверяется не только отношением к людям, но и тем, как он обращается с природой, где проявляются совесть и мера.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жестокость приводят к разрушению живого мира и самого человека. Астафьев показывает, что без ответственности невозможно подлинное достоинство.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героя имеет нравственные последствия: он сталкивается с виной, раскаянием и необходимостью внутреннего очищения через признание ошибки.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бережности и напоминает: грубость по отношению к природе связана с духовной черствостью и равнодушием к жизни.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Астафьев: ответственность человека перед живым миром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школьного курса 9 класса: М. Шолохов, А. Твардовский, В. Распутин, В. Астафьев, А. Ахматова.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чаще всего связаны с гуманизмом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темы, которые чаще всего становятся центром школьного анализа и связывают литературу с судьбой человека в трудное время.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война и милосердие; затем идут совесть и детство. Это показывает, что гуманизм в литературе чаще всего раскрывается через испытание и заботу о слабом.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Анны Ахматовой ожидание близкого человека становится испытанием характера. В её стихах особенно заметны терпение, внутренняя стойкость и верность памяти.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Александра Твардовского и Константина Симонова военный опыт связан не с громкими словами, а с уважением к солдатскому труду, страху и мужеству.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Булата Окуджавы напоминает о тихой доброте, доверии и участии. В ней важны простые человеческие чувства, которые помогают не ожесточиться.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слово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XX века сохраняют живой голос личности в трудные годы. Их стихи учат видеть достоинство человека даже в условиях боли, потерь и тревоги.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XX века о человеческом достоинстве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авторы и произведения раскрывают ключевые гуманистические идеи русской литературы XX века.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авторы по-разному говорят об одном: ценность человека определяется не силой, а способностью к состраданию, честности и ответственности.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школьного курса литературы 9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гуманистической традиции и их основные идеи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Гуманистическая проза избегает громких заявлений и говорит ясным, точным языком. Смысл раскрывается через простые слова, бытовые детали и правдивое изображение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жест, взгляд, интонация и пауза. Именно они помогают понять, что чувствует герой, даже если он говорит мало или молчит.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делает образ человека убедительным. Читатель видит не только событие, но и внутреннюю борьбу, которая определяет поступок героя.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гуманизма: простота, правдивость, психологическая точность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 текста приводит к выводу о ценности человека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анализа произведения: от исторической ситуации к поступку героя и гуманистическому выводу.
</a:t>
            </a:r>
            <a:endParaRPr lang="en-US" sz="9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XX века напоминают: достоинство человека проверяется в трудные минуты. Поэтому их чтение учит состраданию, ответственности и уважению к жизни.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делает литературу живой и нужной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2026-05-23T04:03:53Z</dcterms:created>
  <dcterms:modified xsi:type="dcterms:W3CDTF">2026-05-23T04:03:53Z</dcterms:modified>
</cp:coreProperties>
</file>