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 лягушки» Л. Пантелеева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смелости, упорстве и выборе в трудную минуту.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Пантелеев и его детские произведения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Пантелеев писал просто и живо, поэтому его рассказы легко читать и запоминать. В них обычно есть ясный сюжет, яркие поступки героев и важный урок для детей.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главные герои сказки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лягушки в беде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читателем сразу появляются две лягушки, которые попали в одинаково трудную ситуацию. Они оказываются рядом, но реагируют на беду по-разному.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поступки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быстро теряет надежду, а другая продолжает двигаться вперёд. На иллюстрации особенно важны их позы и направление движения: именно они показывают характер героинь.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история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лягушки оказываются в опасном месте, где выбраться сразу не получается. Обстановка становится тревожной, и читатель понимает: впереди непростое испытание.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Героини пытаются спастись, но путь к выходу оказывается трудным. Уже в начале сказки чувствуется напряжение и появляется ожидание важного решения.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 первых строк возникает главный вопрос: что окажется сильнее — страх перед бедой или желание бороться до конца?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события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меняются действия и решения героинь в одной ситуации.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первой лягушки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лягушка быстро устаёт и начинает думать, что выбраться уже невозможно. Её поведение показывает, как легко поддаться отчаянию.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перестаёт верить в успех и словно сдаётся раньше времени. В сказке это важный пример того, как страх может остановить даже сильного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этот образ понятен и поучителен: когда совсем трудно, особенно важно не переставать надеяться и искать выход.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лягушка не останавливается, хотя ей тоже тяжело. Она продолжает двигаться, словно говорит: «Ещё немного, и получится!»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знает, чем закончится борьба, но не бросает попытки. В этом и есть её главная сила — умение не сдаваться в самый трудный момент.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настойчивость становится самым важным событием сказки. Именно она помогает увидеть, что упорство иногда важнее страха и усталости.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особенно запоминается: маленький, но очень смелый. Читателю хочется поддержать её до самого конца.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второй лягушки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лягушка не сдаётся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уместны вода, резкое движение и решительная поза героини. Этот эпизод доказывает: даже маленький персонаж может проявить большую внутреннюю силу.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ведёт вперёд сильное желание выбраться и спастись. Движение, напряжение и постоянное усилие показывают, что надежда помогает действовать даже тогда, когда очень тяжело.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132" y="16922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0244" y="1692275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332" y="1705108"/>
            <a:ext cx="239100" cy="2125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верит в выход, ему легче продолжать действовать. Надежда в сказке не просто чувство, а сила, которая помогает не остановиться раньше времени.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настойчивость помогает преодолевать трудности. Если не бросать попытки, даже очень сложная задача становится менее страшной.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страхом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учит, что страх мешает спасению, а смелость помогает найти путь вперёд. Именно поэтому финал вызывает радость и облегчение.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в трудную минуту нельзя опускать руки. Если продолжать стараться, появляется шанс на спасение и на успех.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страх часто мешает действовать, а настойчивость, наоборот, помогает искать выход. Это важный урок для каждого школьника.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верить в себя и не сдаваться слишком рано. Даже маленький герой может оказаться очень сильным, если не перестаёт бороться.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страх сменяется надеждой
</a:t>
            </a:r>
            <a:pPr algn="l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труднее становится путь, тем сильнее хочется узнать, выберется ли героиня. Надежда растёт вместе с её усилиями. Иллюстрация может передать этот момент водой, взмахами лапок и решительным движением вперёд.
</a:t>
            </a:r>
            <a:endParaRPr lang="en-US" sz="861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спасения в финале
</a:t>
            </a:r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читатель чувствует облегчение и радость, потому что упорство приносит результат. Финал особенно яркий, если показать резкий поворот событий и мгновение спасения. Так короткая сказка оставляет очень сильное впечатление.
</a:t>
            </a:r>
            <a:endParaRPr lang="en-US" sz="907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тревожно, потом хочется помочь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 беспокойства: лягушки попадают в беду, и читатель сразу переживает за них. Затем появляется волнение, потому что одна из героинь не сдаётся. На рисунке это можно показать через напряжённые позы и движение.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чувства читателя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выражения, которые важны в тексте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со страхом и тревогой, помогают сразу почувствовать опасность. Они делают начало сказки напряжённым и показывают, что героям действительно нелегко.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 усталость и попытку передают, как трудно двигаться дальше. Ребёнок понимает: в беде важно не только желание, но и усилие.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о спасении и надежде меняют настроение текста. После них история звучит светлее, а читатель начинает верить, что выход всё-таки найдётся.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«отчаяние» особенно важно для понимания сказки. Оно означает состояние, когда кажется, что сил уже нет и выхода не видно.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язык сказки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видна понятная ситуация без длинных вступлений. Читатель быстро оказывается рядом с героями и сразу понимает, что им нужна помощь.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вместо объяснений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лягушек раскрывают их характер лучше любых описаний. Автор показывает, кто сдаётся, а кто продолжает бороться.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 выразительный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движутся быстро, поэтому важный смысл остаётся в памяти. Такой язык легко читать вслух, пересказывать и обсуждать в классе.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не произносит красивых речей, зато упорно борется. Это делает её особенно убедительной для читателя: смелость видна не в словах, а в действии. Такой образ легко запоминается и вызывает уважение.
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Храбрость без громких слов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момент делает образ лягушки ещё сильнее. Она кажется совсем маленькой, но именно её настойчивость приводит к спасению. Иллюстрация с движением и бурной водой помогает увидеть, как важна внутренняя сила.
</a:t>
            </a:r>
            <a:endParaRPr lang="en-US" sz="675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как награда за упорство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в сказке выглядит маленькой и беззащитной, но именно она показывает настоящую стойкость. Её образ особенно выразителен в момент напряжённого движения. На иллюстрации можно подчеркнуть воду, усилие и решимость не останавливаться.
</a:t>
            </a:r>
            <a:endParaRPr lang="en-US" sz="675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с виду, сильная внутри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как образ маленького героя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беды к спасению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событий в сказке: от опасной ситуации до решающего момента, когда упорство приносит результат.
</a:t>
            </a:r>
            <a:endParaRPr lang="en-US" sz="1009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сразу увидеть главный приём сказки: два героя, два характера, два исхода. На таком контрасте особенно заметно, как выбор влияет на итог.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сказки Л. Пантелеева «Две лягушки»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попадают в одну беду, но выбирают разное поведение.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иллюстрации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Важны вода, направление движения и общее настроение сцены. Даже без текста рисунок передаёт тревогу, усилие и надежду, поэтому история становится особенно понятной младшим школьникам.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Одна лягушка может быть показана усталой и опустившейся, а другая — напряжённой и движущейся вперёд. По позам сразу понятно, кто почти сдался, а кто продолжает бороться.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798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запоминается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начинается быстро и без лишних подробностей. Читатель сразу попадает в важную ситуацию и не теряет внимания.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321513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истории появляется опасность, страх и выбор. Именно здесь читатель больше всего сочувствует героям.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355900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приносит облегчение и радость. После такого конца главная мысль остаётся в памяти надолго.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пересказать сказку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назвать героев и сказать, что они оказались в беде. Так слушатель сразу поймёт, о ком идёт речь и почему история начинается тревожно.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рассказать, как одна лягушка испугалась и сдалась, а другая продолжила борьбу. Именно это сравнение делает пересказ ясным и выразительным.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нужно обязательно назвать результат: одна героиня не выдержала, а другая добралась до спасения. Тогда пересказ сохранит и порядок событий, и главный смысл сказки.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сказку хочется помнить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 лягушки» — короткая, но очень сильная история. Она напоминает, что даже в трудный момент нельзя терять надежду и важно продолжать бороться до конца.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2026-05-24T02:52:19Z</dcterms:created>
  <dcterms:modified xsi:type="dcterms:W3CDTF">2026-05-24T02:52:19Z</dcterms:modified>
</cp:coreProperties>
</file>