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image" Target="../media/image-12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писатели Великобритании и России: основные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британских и российских авторов в литературу и культурное наследие.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литературного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традиции Англии и России формировались под влиянием масштабных исторических событий и социальных перемен с XVIII по XX век, отражая дух эпохи и культурные особенности народов.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Вильям Шекспир: кладезь английской драмы и поэзии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Шекспировские драмы, такие как «Гамлет» и «Ромео и Джульетта», исследуют любовь, власть, и человеческие страсти, демонстрируя глубокое понимание психологии персонажей и социальных конфликтов.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Пьесы, затрагивающие вечные темы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Шекспира обогатил английскую лексику многочисленными выражениями и метафорами, его цитаты стали неотъемлемой частью образования и популярной культуры во всем мире.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язык и культуру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сочетает живой разговорный стиль с глубиной лирических отступлений, раскрывая сложные отношения общества и личности в России XIX века.
</a:t>
            </a:r>
            <a:endParaRPr lang="en-US" sz="729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— роман в стихах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ввел новые жанры и темы, обогатил язык произведений, задав направление будущим поколениям писателей и формируя уникальную национальную литературную традицию.
</a:t>
            </a:r>
            <a:endParaRPr lang="en-US" sz="66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русскую литературу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основоположник русского литературного языка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теплые образы и добрые истории, например «Рождественская песнь», напоминают о силе человеческой доброты и продолжают вдохновлять читателей по всему миру.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Диккенс изображал тяжелую жизнь бедных и обличал социальную несправедливость в таких романах, как «Оливер Твист». Его произведения вызывают сочувствие и желание перемен.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Диккенс: зеркало викторианского общества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Толстой: философия и русская душа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поиск и исторический размах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и «Анне Карениной» Толстой исследует нравственный выбор и масштабные исторические события, раскрывая душу русского народа.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и философские идеи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также развивал свои взгляды на образование и философию ненасилия, что оказало большое влияние на мировую культуру и мысль.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Джейн Остин: остроумные портреты общества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«Гордости и предубеждении» Остин мастерски описывает тонкости отношений и судьбы женщин в обществе рубежа XVIII–XIX веков, наполненные юмором и наблюдательностью.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Золотой век английской прозы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«Разуме и чувствах» поднимаются вопросы чувств, долга и свободы выбора, что отражает важные изменения в общественном сознании той эпохи.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самостоятельность и социальные нормы
</a:t>
            </a:r>
            <a:endParaRPr lang="en-US" sz="12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углубляется в самые сложные психологические переживания, показывая борьбу добра и зла внутри человека через романы «Преступление и наказание», «Идиот».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Достоевский: исследование человеческой природы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затрагивают темы веры, морали и социальной ответственности, что делает их актуальными и по сей день в понимании человеческого бытия.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Серия книг о юном волшебнике стала культурным явлением, объединив миллионы читателей по всему миру и популяризировав темы дружбы, мужества и выбора между добром и злом.
</a:t>
            </a:r>
            <a:endParaRPr lang="en-US" sz="668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Феномен Гарри Поттера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Роулинг вдохновила молодых читателей воспринимать литературу как пространство для творчества и саморазвития, сохранив связь с британскими литературными традициями.
</a:t>
            </a:r>
            <a:endParaRPr lang="en-US" sz="705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новые поколения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Джоан Роулинг: магия современной британской литературы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Чехов: мастер краткости и глубины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создавал рассказы и пьесы, раскрывающие внутренние миры персонажей через лаконичный, точный язык и тонкую иронию.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театральные работы, такие как «Три сестры» и «Вишнёвый сад», повлияли на развитие драматургии во всем мире и продолжают ставиться на сцене.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7621"/>
            <a:ext cx="4775700" cy="26336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жанры и ключевые темы, раскрываемые известными писателями из Великобритании и России. Они демонстрируют разнообразие художественных форм и социальных проблем, отражённых в творчестве обеих стран.
</a:t>
            </a:r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и российская литературы глубоко исследуют социальные и личностные темы, используя разнообразные жанры для отражения национальной культуры и проблематику общества.
</a:t>
            </a:r>
            <a:endParaRPr lang="en-US" sz="1186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и тем в британской и российской литературе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пособие по литературе, 2022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04687" y="2621013"/>
            <a:ext cx="315225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621013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2004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86506" y="4148197"/>
            <a:ext cx="169650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женщин-писателей в развитие литературы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Шарлотта Бронте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драматические сюжеты и сильных женских персонажей Шарлотта исследует темы самоидентификации и борьбы за личное счастье в условиях викторианской морали.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Джейн Остин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романы раскрывают социальные нормы и положение женщин в XVIII–XIX веках, акцентируя внимание на чувствах и разумных решениях героинь, что стало новым литературным голосом.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поэзия отражает женские переживания и исторические потрясения XX века, выделяясь глубиной чувств и тонким стилем, что значительно обогатило русскую литературу.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Толстая
</a:t>
            </a:r>
            <a:pPr algn="l" indent="0" marL="0">
              <a:lnSpc>
                <a:spcPct val="115000"/>
              </a:lnSpc>
              <a:buNone/>
            </a:pPr>
            <a:r>
              <a:rPr lang="en-US" sz="59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писательница, чьи произведения раскрывают женскую психологию и вопросы независимости на фоне постсоветского общества, добавляя новые смыслы в русскую словесность.
</a:t>
            </a:r>
            <a:endParaRPr lang="en-US" sz="1497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литература: волшебство Кэрролла и Чуковского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переносит читателей в фантастический мир, где язык становится игрой, а логика — загадкой. Его абсурд и магия воображения оказывают влияние на развитие детского мышления.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Льюис Кэрролл и игра слов в "Алисе"
</a:t>
            </a:r>
            <a:endParaRPr lang="en-US" sz="1395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учат детей различать добро и зло, формируя нравственные ориентиры и поддерживая интерес к чтению через яркие образы и доступный язык сказок.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Чуковский: воспитание в сказках
</a:t>
            </a:r>
            <a:endParaRPr lang="en-US" sz="13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и Диккенс отражали дух английской нации через образы и социальные темы, создавая культурные символы, понятные и близкие многим поколениям.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фольклорных мотивов и национальной символики в творчестве усиливает уникальность литературы и служит объединяющим фактором для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Толстой воплотили в своих произведениях суть русской культуры — историю, традиции и психологию народа, что способствует укреплению национального самосознания.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идентичность в литературе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великих писателей на язык и культуру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 ввёл в русский язык множество новых выражений и фраз, сделав язык более живым и выразительным.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Вильям Шекспир оказал значительное влияние на английский язык, обогатив его крылатыми фразами и неологизмами.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Льва Толстого и Антона Чехова входят в школьные программы многих стран, формируя интерес к литературе и гуманитарным наукам.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Джейн Остин продолжает вдохновлять читателей своей тонкой социальной сатирой и глубокой психологией персонажей.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устойчивый международный интерес к произведениям разных эпох и жанров, переходящий из литературы в кино и театр.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авторы обладают высокой востребованностью и остаются актуальными для новых поколений читателей по всему миру.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произведений — сравнительный анализ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литературный обзор, 2023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основании стандартных издательских процессов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литературного шедевра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Музеи, посвящённые Шекспиру в Стратфорде и Лондоне, сохраняют его наследие через экспозиции и театральные постановки, привлекая тысячи посетителей ежегодно.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памятники и музеи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музей в Москве и Болдино, а также усадьба Толстого в Ясной Поляне, хранят рукописи и личные вещи писателей, проводя образовательные программы для молодёжи.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британских и российских классиков входят обязательной программой в школах и университетах многих стран, содействуя развитию критического мышления.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1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ctr" indent="0" marL="0">
              <a:lnSpc>
                <a:spcPct val="120004"/>
              </a:lnSpc>
              <a:buNone/>
            </a:pPr>
            <a:r>
              <a:rPr lang="en-US" sz="117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76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школьников по всему миру изучают произведения этих писателей, что способствует формированию гуманистических ценностей и культурного обмена.
</a:t>
            </a:r>
            <a:pPr algn="ctr" indent="0" marL="0">
              <a:lnSpc>
                <a:spcPct val="120004"/>
              </a:lnSpc>
              <a:buNone/>
            </a:pPr>
            <a:r>
              <a:rPr lang="en-US" sz="9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97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образовательное исследование, 2023
</a:t>
            </a:r>
            <a:endParaRPr lang="en-US" sz="391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великих писателей на 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Британии и России формирует культурный диалог и вдохновляет будущие поколения на поиск ответов важных жизненных вопросов через искусство слова.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2026-05-07T05:55:23Z</dcterms:created>
  <dcterms:modified xsi:type="dcterms:W3CDTF">2026-05-07T05:55:23Z</dcterms:modified>
</cp:coreProperties>
</file>