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античной культуры: Древняя Греция и Древний Рим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театра, философии, науки и величественной архитектуры.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истоки европейской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Античностью называют культуру Древней Греции и Древнего Рима. Именно там сформировались представления о гражданине, красоте, знаниях и общественной жизни, которые веками влияли на Европу и продолжают изучаться сегодня.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культурный подъём начался именно в Греции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города-государства соперничали между собой, стараясь быть богаче, сильнее и красивее. Это подталкивало их строить храмы, развивать школы и проводить праздники, которые прославляли город.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активно плавали по морю и общались с Египтом, Малой Азией и странами Востока. Вместе с товарами они получали новые знания, ремёсла и художественные приёмы.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полисе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полисе жители ощущали себя частью общего дела: участвовали в собраниях, праздниках и состязаниях. Такая среда помогала развивать образование, спор и интерес к общественным вопросам.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состязания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Общегреческие праздники, игры и театральные представления объединяли людей из разных городов. Именно в такой атмосфере особенно быстро развивались искусство, спорт и уважение к талантам.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 — главный культурный центр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Афины стали самым известным городом греческого мира. Здесь создавались произведения искусства, обсуждались идеи, а культурная жизнь задавала тон другим полисам.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и Парфенон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высоком холме стоял Акрополь, где возвышался Парфенон — храм, ставший символом Афин. Эти постройки показывали мастерство греческих архитекторов и любовь к гармонии.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Агоре проходили собрания, торговля и повседневное общение жителей. Это место объединяло политическую жизнь, экономику и культуру, поэтому было сердцем древних Афин.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афиняне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жили Перикл, Фидий, Сократ, Софокл и Еврипид. Их деятельность связана с расцветом искусства, философии и общественной мысли, который сделал город знаменитым.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 античной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культура развивалась сразу в нескольких направлениях, и каждое усиливало другое: здания, тексты, идеи и состязания создавали единую культурную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 архитектуры, литературы и философии; именно они лучше всего сохранились и сильнее всего повлияли на потомков.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обзор, обобщение по теме античной культуры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трагедий особенно прославили афинский театр.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драматурги создали произведения, где люди размышляли о долге, судьбе и выборе. Их пьесы стали основой классического театра.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обзор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как любимое зрелище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Диониса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вырос из обрядов и праздников в честь бога Диониса. Постепенно религиозное действие превратилось в большое городское представление, куда приходили жители разных возрастов.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шли под открытым небом в амфитеатрах, где было хорошо видно и слышно происходящее. Такие сооружения позволяли собирать тысячи зрителей одновременно.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 хор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играли в масках, поэтому могли изображать разных персонажей и усиливать эмоции. Хор объяснял события, комментировал поступки героев и помогал зрителям понимать смысл пьесы.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через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не только развлекал, но и воспитывал. Через историю героев зрители размышляли о справедливости, ответственности, гордости и последствиях собственных решений.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античная философия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мифов к размышлениям о природе, человеке и обществе.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 их главные идеи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 самопознание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учил, что человек должен задавать вопросы, проверять свои взгляды и стремиться к добру. Для него важно было не просто знать, а понимать, как жить правильно.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 мир идей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считал, что за видимым миром скрывается более совершенный мир идей. Он размышлял о справедливости и о том, каким должно быть правильное государство.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изучал логику, природу, политику и поведение людей. Он стремился объяснять мир через наблюдение и рассуждение, а не только через традиционные представления.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этих мыслителей стали важной частью школьного обучения и научной традиции. Их идеи долго изучали в Европе как образец серьёзного размышления о жизни и знаниях.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 Рим: что было общего и чем они отличались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две древние цивилизации дополняли друг друга: Греция дала образцы культуры, а Рим развил их в государстве и строительстве.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создала культурные образцы, а Рим придал им масштаб и практическую силу. Вместе они сформировали основу европейской цивилизации.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обзор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храм как образец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строили храмы как точные и гармоничные сооружения. Дорические, ионические и коринфские колонны придавали им узнаваемый облик, а строгие пропорции создавали ощущение спокойствия и красоты, словно всё подчинено единому ритму.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инженеры и 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не ограничивались привычными формами и смело использовали арки, купола и бетон. Благодаря этому они возводили акведуки, термы и амфитеатры, которые поражали размерами и служили множеству людей сразу.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Парфенон, Колизей, Пантеон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лучше всего показывают силу античной архитектуры. Парфенон напоминает о греческой строгости, Колизей — о римских зрелищах, а Пантеон — о смелых инженерных решениях, которые восхищают до сих пор.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здания: от храма к огромному монументу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античной науки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античности не просто накапливали знания: они искали закономерности и объясняли мир с помощью наблюдений, расчётов и рассуждений.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связан с математикой и механикой, но именно сочетание всех областей сделало античную науку основой дальнейшего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по истории Древней Греции и Древнего Рима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праздника к общеэллинскому состязанию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проходят первые известные Олимпийские игры. С этого момента состязания становятся важной традицией, связанной с почитанием богов и уважением к силе, выносливости и мастерству.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программ состязаний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игры включают бег, борьбу, метание диска и копья, а также гонки колесниц. Участие считалось честью, а победа прославляла не только атлета, но и его родной полис.
</a:t>
            </a:r>
            <a:endParaRPr lang="en-US" sz="1463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 символ единства 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время игр прекращались многие конфликты, чтобы спортсмены и зрители могли безопасно приехать в Олимпию. Так спорт становился способом напомнить, что эллины принадлежат к одной культуре.
</a:t>
            </a:r>
            <a:endParaRPr lang="en-US" sz="14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и учились дети в античном мире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в Греции учили читать, писать, считать, петь и заниматься гимнастикой. Такое воспитание помогало им стать образованными и физически крепкими гражданами полиса.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чаще оставались дома и осваивали хозяйственные занятия рядом с матерью. Их обучение было более домашним и зависело от традиций семьи и города.
</a:t>
            </a:r>
            <a:endParaRPr lang="en-US" sz="1475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особенно уважали труд, дисциплину, семью и закон. Эти качества считались важными для порядочного гражданина и поддерживали жизнь большого государства.
</a:t>
            </a:r>
            <a:endParaRPr lang="en-US" sz="1463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античном обществе свободные граждане принимали участие в жизни города, а рабы выполняли тяжёлую работу. Это делало повседневную жизнь очень неравной и зависимой от социального положения.
</a:t>
            </a:r>
            <a:endParaRPr lang="en-US" sz="13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античности в образах и деталях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мастера стремились передать красоту человека, движение и правильные пропорции тела. Их статуи выглядели живыми и помогали увидеть идеал гармонии, к которому стремилась античная культура.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 портреты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особенно ценили портретное сходство и яркие мозаики. Такие изображения украшали дома и общественные здания, показывая богатство, вкус владельца и повседневные сцены из жизни.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вазах художники изображали мифы, праздники, спортивные состязания и обычные занятия людей. Благодаря этим рисункам сегодня можно узнать, что волновало и окружало жителей античного мира.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греческая культура стала достоянием большого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распространения античной культуры от завоеваний Александра Македонского к эллинистическому миру и Риму.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античности в современной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слова и идеи встречаются в учебниках, зданиях, спортивных традициях и названиях научных понятий.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влияние античности там, где важны правила, знания и публичная культура: в спорте, архитектуре и науке.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по истории культуры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античность стала образцом для последующих эпох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мастера особенно ценили гармонию, точные пропорции и ясность формы. Именно поэтому их произведения выглядят уравновешенно и воспринимаются как пример художественного вкуса.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античном искусстве и философии важным становился сам человек: его разум, характер, выбор и поступки. Такой интерес сделал античную культуру близкой и понятной многим поколениям.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 изучение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статуи и здания античности копировали, бережно хранили и изучали в более поздние времена. Благодаря этому античное наследие не исчезло, а стало частью мировой культурной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имена античности и их вклад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люди повлияли на поэзию, философию, науку и медицину.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имена связаны с ключевыми достижениями античного мира: словом, мыслью, точным знанием и наблюдением за 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по истории античности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Античность, которая продолжает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античной культуры подарил миру идеи красоты, разума и гражданской ответственности. Её достижения пережили века и до сих пор заметны в книгах, зданиях, школах и на спортивных аренах.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2026-06-01T01:20:10Z</dcterms:created>
  <dcterms:modified xsi:type="dcterms:W3CDTF">2026-06-01T01:20:10Z</dcterms:modified>
</cp:coreProperties>
</file>