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jpe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ПЛАНЕТА ЛЮДЕЙ: ОСНОВНЫЕ ТЕМЫ И НАПРАВЛЕНИЯ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Земля — дом для человека и всех живых существ.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уникальный мир в Солнечной системе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около 4,54 миллиарда лет назад и занимает третье место от Солнца. Уникальное сочетание воды, атмосферы и магнитного поля сделало возможной жизнь и развитие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 и структура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 планеты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диаметр Земли равен 12 742 км, а масса достигает 5,97×10^24 кг. Эти параметры обеспечивают стабильное гравитационное поле, удерживающее атмосферу и воду.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защитные элементы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покрыто океанами, 29% приходится на сушу. Атмосфера и магнитное поле защищают жизнь от вредного излучения и космических угроз.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Земли и их влияние на жизнь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циклы: сутки и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атмосферы и гидросферы для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из 78% азота и 21% кислорода, создавая условия для дыхания и защиты от вредных излучений.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океаны и пресные воды, обеспечивая ресурсы для растений и животных, поддерживая климат и жизненные циклы.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и расселения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 тысяч лет назад первые люди возникли в Африке, положив начало истории человечества.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2024 году число людей достигает почти 8 миллиардов, влияя на планету своим развитием.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 миру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тысячелетий люди распространились по всем континентам, освоив разнообразные среды и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начали замедляться в XXI веке, но мегаполисы продолжают быстро расширяться.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Земли в цифрах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явное повышение общей численности населения с замедлением роста в последние десятилетия.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демографические отчёты, 2024 год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суши и государственные границы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политико-географическое деление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расположено 194 признанных ООН государства, каждое с уникальными границами и культурой, формируя современный политический ландшафт.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острова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состоит из шести материков — Евразия, Африка, Америки, Австралия, Антарктида с множеством островов. Евразия — самый крупный материк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553" y="1145300"/>
            <a:ext cx="464898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Топ-6 стран с максимальным числом жителей и распределение населения по регионам.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мира в 2024 году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населения сосредоточено в Азии, Африка занимает второе место по численности.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2024 год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языков и культур земного шара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палитра мира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существует около семи тысяч языков, от широко распространённых до малочисленных племенных. Это отражает богатство человеческого общения и традиций.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многообразия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культуры способствуют взаимопониманию и толерантности, представляя важное наследие для будущих поколений всего человечества.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 планеты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национальные кухни и музыка формируют разнообразие культур, делая наш мир уникальным и многообразным по духу и образу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 и поверхность планеты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значительно изменяет ландшафт Земли: ежегодно исчезает около 10 миллионов гектаров лесов, что снижает биоразнообразие и нарушает экосистемы планеты.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превышает 56%, создаются мегаполисы, строятся дороги и предприятия. Освоение территорий стимулирует экономику, но ведёт к сокращению природных зон и изменению климата.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современности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 углекислый газ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 превышают 36 миллиардов тонн ежегодно, ухудшая качество воздуха и способствуя глобальному потеплению. Это приводит к изменению климата и негативным последствиям для всех живых организмов.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воды и почвы
</a:t>
            </a:r>
            <a:endParaRPr lang="en-US" sz="1355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водных ресурсов и почв снижается из-за химических веществ и бытовых отходов. Это влияет на здоровье человека и животных, а также уменьшает возможности для сельского хозяйства и сохранения природных экосистем.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6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научные открытия и изобретения человечества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5000 лет назад письменность позволила сохранять знания и передавать информацию следующим поколениям, ускорив развитие цивилизации и культуры.
</a:t>
            </a:r>
            <a:endParaRPr lang="en-US" sz="800" dirty="0"/>
          </a:p>
        </p:txBody>
      </p:sp>
      <p:sp>
        <p:nvSpPr>
          <p:cNvPr id="19" name="Text 4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электричества и интернета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электричества преобразило быт, а появление интернета в XX веке связало мир быстрым обменом информацией и новыми возможностями коммуникации.
</a:t>
            </a:r>
            <a:endParaRPr lang="en-US" sz="800" dirty="0"/>
          </a:p>
        </p:txBody>
      </p:sp>
      <p:sp>
        <p:nvSpPr>
          <p:cNvPr id="21" name="Text 6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 промышленная революция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паровая машина привела к массовому производству и экономическому росту, изменив образ жизни и структуру общества.
</a:t>
            </a:r>
            <a:endParaRPr lang="en-US" sz="800" dirty="0"/>
          </a:p>
        </p:txBody>
      </p:sp>
      <p:sp>
        <p:nvSpPr>
          <p:cNvPr id="23" name="Text 8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колеса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3500 лет до нашей эры колесо стало основой транспорта и техники, значительно повысив мобильность и производительность труда.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технологии на разных континентах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НАСА в США ведёт исследования космоса, помогая понять планеты, звёзды и условия для жизни вне Земли.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 координирует многопрофильные исследования, включая науку о климате и биотехнологии.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ЦЕРН в Швейцарии изучает фундаментальные частицы, расширяя наши знания о материи и вселенной.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включают расшифровку генома человека, развитие мобильной связи, искусственного интеллекта и мониторинг климатических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планеты и его уязвимость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населена более 8 миллионами видов, образующих сложные экосистемы, поддерживающие жизнь и устойчивость природы.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миллиона видов находится под угрозой исчезновения из-за вырубки лесов, изменения климата и загрязнения окружающей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утрата среды обитания усугубляют проблемы сохранения биологического разнообразия, требуя срочных мер защиты.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во имя Земли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по климату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2015 году страны мира договорились о мерах по снижению выбросов парниковых газов, чтобы ограничить глобальное потепление и предотвратить катастрофические изменения климата.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для всех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поддерживают доступ к качественному образованию, развивая знания и навыки, важные для решения глобальных экологических и социальных задач.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борьбы с бедностью и болезнями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Организации Объединённых Наций направлены на улучшение здоровья и сокращение бедности, создавая условия для устойчивого развития и благополучия населения.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мира: влияние на культуру и общество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насчитывает около 2,3 миллиарда последователей, формируя ценности, традиции и моральные нормы многих народов.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с 1,9 миллиардами верующих оказывает влияние на культуру, обычаи и общественную жизнь в многочисленных странах.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с 1,2 миллиардами сторонников несёт богатое наследие ритуалов, философии и искусства в Юго-Азии и за её пределами.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насчитывает около 507 миллионов последователей, пропагандируя идеи мира, медитации и духовного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проблемы мегаполисов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Токио: экономический и культурный гигант
</a:t>
            </a:r>
            <a:endParaRPr lang="en-US" sz="1259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крупнейший город мира с населением более 37 миллионов, являющийся центром инноваций, финансов и культуры. Однако мегаполис сталкивается с транспортными заторами и экологическими вызовами.
</a:t>
            </a:r>
            <a:endParaRPr lang="en-US" sz="1239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и проблемы урбанизации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стремительно растёт, объединяя древние традиции и современную архитектуру. Город испытывает дефицит зелёных зон и вопросы обеспечения доступного жилья для жителей.
</a:t>
            </a:r>
            <a:endParaRPr lang="en-US" sz="12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Земли: сохраняем планету для людей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Переход на возобновляемые источники энергии снижает вредные выбросы и помогает сохранять природные ресурсы для будущих поколений. Ответственная экология — ключ к устойчивому развитию.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Создание умных городов с экологичными технологиями улучшает качество жизни. Международное сотрудничество и рост экологической грамотности являются основой дружелюбного будущего для всей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людей: осознанный выбор ради будущего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уникальный дом для человечества и природы. Наши действия влияют на её судьбу. Ответственность, знание и сотрудничество помогут сохранить планету для грядущих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2026-05-11T06:00:06Z</dcterms:created>
  <dcterms:modified xsi:type="dcterms:W3CDTF">2026-05-11T06:00:06Z</dcterms:modified>
</cp:coreProperties>
</file>