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Дружбу водить — добрым быть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доброта помогает дружить и мириться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дружба особенно важна в 4 классе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четвёртом классе ребята много времени проводят вместе: на уроках, переменах, в кружках и во дворе. Здесь особенно заметны умение делиться, договариваться, уступать и прощать. Именно так дружный класс становится спокойнее и добрее.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дружба держится на верности, заботе и умении помочь без лишних слов. Она делает школьные дни легче, а общение — теплее и спокойнее.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уважают чувства друг друга, говорят честно и стараются не причинять боль словом или поступком. В дружбе важно быть рядом не только тогда, когда весело, но и когда трудно.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— это доверие и радость от встречи с человеком, который умеет слушать, понимать и поддерживать. Настоящие друзья не смеются над ошибками и не оставляют друг друга в беде.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дружба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доброта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говорит спокойно и уважительно. Он умеет сказать «пожалуйста», «спасибо» и «извини», потому что знает: хорошие слова делают разговор мягче и приятнее.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замечает, кому грустно, трудно или страшно. Он не проходит мимо, а старается поддержать делом, словом или просто доброй улыбкой.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лишнего шума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часто проявляется тихо: поднять тетрадь, подать карандаш, уступить место, помочь новичку. Настоящая помощь не требует похвалы и выглядит очень естественно.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поступки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добрый поступок делает день лучше. Поделиться, подождать, не толкнуть, не обидеть — кажется мелочью, а настроение вокруг уже становится светлее.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 дружбе в картинке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не рассыпались зря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 одного ученика выпали из портфеля учебники, и одноклассники сразу помогли всё собрать. Никто не смеялся и не торопил. От такой помощи становится ясно: дружба начинается с заботы в обычный школьный день.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Фломастер для товарища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коробка с фломастерами, и ребята спокойно делятся нужным цветом. Один даёт синий, другой — красный, а третий благодарно улыбается. Так простая вещь превращается в маленький урок дружбы и доброты.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можно улыбнуться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расстроился из-за ошибки, но рядом оказались друзья. Они не стали подшучивать, а поддержали его и помогли успокоиться. Потом все вместе помирились и снова улыбнулись, потому что добрые слова снимают обиду лучше спора.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 и «спасибо» показывают уважение к человеку. Они делают общение в классе спокойнее, а просьбы — вежливыми и приятными для всех.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«извини» помогает остановить ссору, если кто-то случайно обидел другого. Оно не делает человека слабым, а, наоборот, показывает смелость и честность.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«давай вместе» приглашает к дружбе и совместному делу. С ней легче играть, учиться и чувствовать, что рядом есть надёжный товарищ.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«помогу тебе» поддерживают в трудную минуту. А вот грубость, насмешки и обидные прозвища ранят и быстро портят даже крепкие отношения.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дружить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настоящего друга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товарищу трудно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бросает друга на полдороге и не уходит вперёд один. Если кто-то отстал, настоящий друг подождёт, поможет и подскажет, как идти дальше.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друга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завидует, а искренне радуется чужой победе. Он хранит секреты, не хвастается и помогает дружбе оставаться крепкой и спокойной.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меня есть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делится тем, что у него есть: карандашом, книгой, идеей или временем. Он не жадничает и умеет радоваться, когда товарищу стало легче.
</a:t>
            </a:r>
            <a:endParaRPr lang="en-US" sz="12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ссора начинается с пустяка: не поделили игрушку, не договорились в игре или случайно сказали обидное слово. Но даже маленькая искра может быстро разгореться.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обида и злость. Каждый хочет доказать свою правоту, а разговор превращается в спор, где уже трудно услышать друг друга и спокойно объясниться.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Мирить друзей помогает спокойный разговор, признание ошибки и извинение. Если выслушать товарища и договориться по-честному, ссора обычно заканчивается быстрее, чем началась.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ссоры и как они заканчиваются
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91" y="1361819"/>
            <a:ext cx="604800" cy="483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классе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работать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дружном классе проще выполнять задания в паре и группе. Ребята не спорят из-за мелочей, а быстрее находят общий ответ и помогают друг другу.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умеют дружить, им легче играть честно и без обид. Даже проигрыш тогда не превращается в драму, а становится просто частью игры.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страшно задавать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добром классе никто не боится спросить, если что-то непонятно. Одноклассники отвечают спокойно, и учиться становится увереннее и интереснее.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ссор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дети внимательны друг к другу, на переменах меньше толчков, слёз и споров. Класс становится похож на команду, где каждый важен и нужен.
</a:t>
            </a:r>
            <a:endParaRPr lang="en-US" sz="13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сказках и рассказах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друзья часто спасают друг друга, делят еду, помогают выбраться из беды и не бросают товарища в трудную минуту. Такие герои показывают, что дружба проверяется не словами, а поступками.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персонажи, которые идут вместе по дороге, поддерживают слабого и делятся последним куском хлеба. В таких историях добро всегда заметно: рядом с другом становится не страшно и не одиноко.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насмешек и обмана держат дружбу крепкой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насмешка или хитрость может испортить доверие. Настоящий друг выбирает честность, уважение и добрые слова, а не выгоду за чужой счёт.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о дружбе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помириться после обиды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спокойно разобраться в споре и сохранить доверие между друзьями.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поступок не требует больших усилий: помочь собрать карандаши, уступить очередь, поднять упавшую тетрадь. Зато он сразу делает общение спокойнее и приятнее для всех.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каждый день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особенно заметно в классе, где кто-то растерялся или оказался новичком. Поддержка, подсказка и простое дружелюбие помогают человеку почувствовать себя увереннее и нужнее.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доброе дело меняет настроение дня. Один тёплый жест может снять напряжение, прекратить ссору и напомнить: рядом есть внимательные люди.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другом легче чувствовать себя не одиноко: вместе веселее играть, выполнять задания и обсуждать школьные дела. Когда рядом есть товарищ, день кажется короче и добрее.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дружить полезно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поддерживает в трудный момент. Перед ответом у доски или контрольной друг может успокоить, напомнить нужное и помочь поверить в свои силы.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 дети учатся сочувствовать, слушать и договариваться. Это полезно не только в школе, но и в любой другой ситуации, где люди должны понимать друг друга.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отношения делают человека смелее и увереннее. Когда тебя принимают и уважают, легче пробовать новое, не бояться ошибки и радоваться успехам.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дружба настоящая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настоящим другом легко говорить и интересно быть рядом. После общения остаётся чувство радости, а не тревоги или неловкости.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проявляется в делах: помочь, подождать, поделиться, не выдать секрет. Именно поступки показывают, можно ли доверять человеку.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ошибка или ссора, настоящий друг не смеётся и не уходит. Он старается понять, простить и сохранить добрые отношения.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дружба становится надёжной, когда её не ломают мелкие обиды. Со временем в ней остаются уважение, честность и спокойствие.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называют добрым человеком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видит, что одноклассник уронил книги, и сразу наклоняется помочь. Они вместе собирают тетради, а потом идут в класс уже вдвоём. В такой простой сцене особенно ясно видно: доброта начинается с внимания.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Фломастер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достаёт из пенала фломастер и без лишних слов протягивает его соседу по парте. Тот благодарно улыбается, и рисовать становится легче обоим. Делить нужное — совсем не мелочь, а очень тёплый поступок.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Новичок не один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 приходит новый ученик, немного смущённый и тихий. Рядом оказывается добрый ребёнок: показывает, где лежат учебники, помогает собрать портфель и предлагает сесть вместе. От такого приветствия становится спокойнее даже самым робким.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50" y="152479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о дружбе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укрепляет отношения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напоминают: тёплое слово и внимательный поступок делают людей ближе. Без доброты дружба быстро теряет силу и становится хрупкой.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важнее громких обещаний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ценит не красивые слова, а надёжность в деле. Настоящий друг остаётся рядом, помогает и не бросает в трудный момент.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не сильнее уважения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учат мириться, не дразнить и не обижать. Если говорить спокойно и по-честному, дружбу можно сохранить даже после неприятного спора.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товарища до конца и не перебивать — значит показывать уважение. Когда человека выслушивают внимательно, ему легче объяснить свою мысль и избежать лишней ссоры.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дразнить, не обзывать и не смеяться над ошибками — важное правило для всех. Обидные слова ранят быстрее, чем кажется, и долго помнятся.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по очереди, не хватать чужое и держать обещания помогает играть и учиться без споров. Такие привычки делают класс спокойнее и дружелюбнее.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лучше сказать спокойно и попросить о помощи. Вежливость и аккуратность в словах часто спасают дружбу лучше любого громкого доказательства.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правила дружбы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отношения делают ребёнка увереннее. Поддержка друга помогает не бояться ошибок, смелее отвечать у доски и пробовать то, что раньше казалось трудным.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учит заботе и умению радоваться не только своим, но и чужим успехам. Когда друг получает пятёрку или побеждает в игре, за него тоже можно искренне порадоваться.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хорошим другом хочется самому быть честнее и внимательнее. Человек замечает свои слова и поступки, старается не обидеть и не подвести товарища.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дружба делает человека лучше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— лучший секрет дружбы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дружбе есть доброта, честность и помощь, она становится крепкой и радостной. Именно такие отношения делают класс дружным, а школьные дни — теплее.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2026-05-21T08:55:30Z</dcterms:created>
  <dcterms:modified xsi:type="dcterms:W3CDTF">2026-05-21T08:55:30Z</dcterms:modified>
</cp:coreProperties>
</file>