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других языков обогащают нашу речь и помогают ей меняться.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пополняется новыми словами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всегда развивался в общении с другими народами. Через торговлю, книги, учёбу и технологии в него приходили новые слова, которые называли незнакомые предметы, явления и идеи, становясь частью повседневной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заимствованное слово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 другого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Заимствованное слово приходит в русский язык извне: из греческого, французского, английского и других языков. Оно начинает жить по правилам русской речи и постепенно становится понятным носителям.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звучание и 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освоения слово часто меняет произношение, ударение или написание. Поэтому оно может звучать не совсем так, как в языке-источнике, но при этом остаётся узнаваемым и удобным для употребления.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заимствованным словам относятся школа, пальто, автобус, джинсы и театр. Мы встречаем их в книгах, на уроках, в разговоре и почти не замечаем, что когда-то они были чужими.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словаря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часто используется, оно постепенно воспринимается как обычное русское. Так заимствования не вытесняют язык, а расширяют его возможности и помогают точно называть новые предметы и явления.
</a:t>
            </a:r>
            <a:endParaRPr lang="en-US" sz="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заимствованных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по-разному влияли на русский словарь.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заимствований связаны с теми сферами, где народы чаще всего общались и обменивались опытом.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русского языка и лексикологии
</a:t>
            </a:r>
            <a:endParaRPr lang="en-US" sz="9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приходили в русский язык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торговым путям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купцы привозили товары, вместе с ними приходили и новые названия. Сначала такие слова знали только торговцы и ремесленники, но со временем они становились частью обычной речи.
</a:t>
            </a:r>
            <a:endParaRPr lang="en-US" sz="97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книги и учёбу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попадали в русский язык из учебников, научных трудов и переводов. Их употребляли сначала учёные и школьники, а затем они переходили в широкий обиход и закреплялись в речи.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страны в 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переписка и культурные связи помогали словам двигаться между народами. На карте это можно показать стрелками из Европы и Азии, потому что именно так язык отражает историю общения стран.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в русский язык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заимствование постепенно становится частью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38641"/>
            <a:ext cx="483900" cy="387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9024" y="2673276"/>
            <a:ext cx="38272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3104" y="4000619"/>
            <a:ext cx="32805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заимствованных слов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часто встречаются буквы ф и э, а также сочетания дж, жю и шт, которые реже бывают в исконно русских словах.
</a:t>
            </a:r>
            <a:endParaRPr lang="en-US" sz="920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заимствованных слов ударение нередко нужно запоминать отдельно. Это касается слов вроде каталог, километр и красивее, где ошибка встречается довольно часто.
</a:t>
            </a:r>
            <a:endParaRPr lang="en-US" sz="851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заимствование могут указывать окончания и части слов -ция, -изм, -мент. Они часто встречаются в научных и официальных словах.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Незнакомый образ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выглядеть непривычно по написанию или звучанию. Примеры жюри, кафе и аквариум помогают заметить его иностранное происхождение.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стоит проверить по словарю. Так можно узнать происхождение, точное значение и правильное написание без догадок.
</a:t>
            </a:r>
            <a:endParaRPr lang="en-US" sz="8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заимствованных слов больше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особенно заметны там, где появляются новые устройства, формы общения и способы работы.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развивается сфера жизни, тем больше в ней новых слов иностранного происхождения.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лексике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заимствованные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помогают быстро дать имя предмету или явлению, для которых раньше не было удобного названия. Так язык не отстаёт от жизни и точно описывает новые вещи.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науке, технике, спорте и искусстве одно слово часто передаёт смысл лучше, чем длинное объяснение. Например, сканер и сайт называют конкретные объекты без лишних слов.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 привычное слово удобно в разговоре, учебнике и тексте. Поэтому заимствования приживаются, если они нужны людям и помогают выражать мысль ясно и 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и заимствованные слова рядом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увидеть разницу в стиле, точности и употреблении.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и заимствованные слова могут обозначать похожие вещи, но заимствованные чаще звучат точнее или официальнее.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лексики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школьной 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мы постоянно встречаем заимствованные слова: проект, презентация, параграф, лаборатория. Они помогают точно называть учебные формы работы, поэтому быстро становятся привычными и почти не ощущаются как чужие.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принадлежностях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вещи вроде тетради, пенала или рюкзака напоминают, что язык менялся вместе с бытом. Многие названия пришли давно и теперь звучат так естественно, будто существовали всегда.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цифровом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 школьной лексике добавились интернет, ноутбук, онлайн и сканер. Эти слова связаны с новыми способами учёбы, когда информация ищется, показывается и отправляется в электронном виде.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хорошо показывает, как заимствования входят в речь. Новые предметы, методы и технологии требуют точных названий, а язык выбирает для них самые удобные и понятные слова.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современная жизнь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встречаются в разговорах, сообщениях и заголовках, потому что обозначают новые формы общения, работы и развлечений.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чем активнее развиваются технологии и медиа, тем быстрее слово входит в повседневную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презентации, 2024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заимствованное слово меняет значение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языке-источнике или в раннем употреблении слово могло обозначать более широкое или иное понятие, чем сегодня.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заимствования слово начинает использоваться носителями русского языка и подстраивается под новые привычки речи и употребления.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значение может сузиться, расшириться или измениться: именно так слово становится привычным и понятным в современном русском языке.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слово заимствованное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 помогает установить происхождение слова и его историю в русском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заимствованных слов
</a:t>
            </a:r>
            <a:endParaRPr lang="en-US" sz="226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заимствованных словах ударение часто не совпадает с привычными русскими моделями. Поэтому слова каталог, километр, красивее нужно запоминать вместе с правильным произношением, а не по догадке.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возникают и на письме: вместо менеджер пишут менджер, а вместо кроссовки — кросовки. Чтобы не ошибаться, полезно проверять слово по словарю и запоминать его целиком.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используют не по смыслу, потому что знают его лишь приблизительно. Тогда речь становится неточной, а собеседнику трудно понять, что именно хотел сказать говорящий.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 требует внимания к словарной форме, ударению и значению. Если слово вызывает сомнение, лучше свериться со словарём, чем повторять ошибку в тетради, ответе или сообщении.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заимствованные слова чаще встречаются в 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попадают в речь через новые предметы, занятия и способы общения, поэтому их особенно много в современном повседневном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заимствований связано с техникой и учёбой: именно эти сферы быстрее всего обновляют словарь.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презентации, 2024
</a:t>
            </a:r>
            <a:endParaRPr lang="en-US" sz="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Вывеска у входа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улице легко заметить вывески с английскими и французскими словами: market, shop, cafe, service. Они делают название заметным и создают впечатление современного, открытого для разных посетителей места. Такой выбор слов часто встречается в магазинах и небольших сервисах.
</a:t>
            </a:r>
            <a:endParaRPr lang="en-US" sz="804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как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заимствованное слово выбирают не ради точного смысла, а ради настроения. Оно звучит коротко, знакомо и помогает подчеркнуть стиль бренда. Поэтому на фасадах, упаковке и в рекламе такие слова становятся частью городской среды и привычного визуального языка.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названиях и вывесках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заимствованные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знакомые слова и помогает увидеть, откуда они пришли и что обозначают.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привычные слова могут иметь иностранное происхождение; знание источника помогает лучше запомнить их написание и значение.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 словари иностранных слов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и культурный обмен
</a:t>
            </a:r>
            <a:endParaRPr lang="en-US" sz="2859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заимствованное слово напоминает о встречах народов, торговле, путешествиях и совместной жизни. По таким словам можно увидеть, как люди обменивались не только товарами, но и знаниями.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книг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заимствования распространяются через книги, фильмы, интернет и школьное обучение. Если слово удобно и понятно, оно быстро выходит за пределы узкого круга и становится общеупотребительным.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жизнь, меняется и речь. Появляются новые предметы, профессии, виды отдыха и общения, а вместе с ними — слова, которые помогают назвать всё это точно и кратко.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заимствования, можно лучше понять историю русского языка и его связь с другими культурами. В словах сохраняется память о том, как развивалось общество и расширялся круг общения.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делают язык точнее и богаче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помогают русскому языку называть новые явления, а нам — точнее выражать мысли. Зная их происхождение, значение и ударение, легче говорить и писать грамотно.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2026-05-28T05:20:23Z</dcterms:created>
  <dcterms:modified xsi:type="dcterms:W3CDTF">2026-05-28T05:20:23Z</dcterms:modified>
</cp:coreProperties>
</file>