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 кубов двух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быстро раскладывают сумму и разность кубов на множители.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Кубы появляются в выражениях с числами, буквами и скобками: от простых примеров до задач на преобразование. Если распознать два куба и знак между ними, выражение можно заменить произведением и упростить вычисления.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кубы двух выражений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кубом выражения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825569" y="1855902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выражения — это произведение этого выражения на само себя три раза. Например, (a+b)^3 означает (a+b) (a+b) (a+b), а не только одно возведение в степень.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229713" y="1855902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Кубы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Кубы знакомых чисел легко запомнить: 2^3 = 8, 3^3 = 27. Эти значения часто помогают заметить сумму или разность кубов прямо в задании.
</a:t>
            </a:r>
            <a:endParaRPr lang="en-US" sz="1323" dirty="0"/>
          </a:p>
        </p:txBody>
      </p:sp>
      <p:sp>
        <p:nvSpPr>
          <p:cNvPr id="13" name="Text 4"/>
          <p:cNvSpPr txBox="1"/>
          <p:nvPr/>
        </p:nvSpPr>
        <p:spPr>
          <a:xfrm>
            <a:off x="1825569" y="3612631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стоит в скобках, куб относится ко всей скобке целиком. Так, (2x)^3 — это 8x^3, а не 2x^3.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229713" y="3612631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темы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выражении видны два куба, например 8 и 27y^3, стоит проверить, можно ли применить формулу суммы или разности кубов.
</a:t>
            </a:r>
            <a:endParaRPr lang="en-US" sz="1323" dirty="0"/>
          </a:p>
        </p:txBody>
      </p:sp>
      <p:sp>
        <p:nvSpPr>
          <p:cNvPr id="15" name="Text 6"/>
          <p:cNvSpPr txBox="1"/>
          <p:nvPr/>
        </p:nvSpPr>
        <p:spPr>
          <a:xfrm>
            <a:off x="6633665" y="1855902"/>
            <a:ext cx="2230072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 отрицательных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нечетной степени знак сохраняется: (-2)^3 = -8, (-x)^3 = -x^3. Поэтому отрицательное число или выражение в кубе остается со своим знаком.
</a:t>
            </a:r>
            <a:endParaRPr lang="en-US" sz="13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обе формулы по главным признакам и увидим, что они очень похожи.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 — знак между кубами и знак среднего члена во втором множителе.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умножения, алгебра 7 класса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формулы рядом: что у них общего и чем они отличаются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формулу в выражении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выбор формулы суммы или разности кубов по виду выражения.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кубов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скобка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дано a^3+b^3, первый множитель всегда записывают как (a+b). Он повторяет знак между кубами и задаёт начало разложения.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появляются одинаковые смешанные члены, которые взаимно уничтожаются. Поэтому в готовой формуле знак в середине именно минус.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идет a^2-ab+b^2. Здесь обязательно есть квадраты обеих частей и средний член со знаком минус между ними.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образец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помнить запись: (m+n) (m^2-mn+n^2)=m^3+n^3. Она работает для чисел, букв и выражений в скобках.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разности кубов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скобка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имеет вид a^3-b^3, первый множитель всегда записывают как (a-b). Он совпадает со знаком между кубами.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идет a^2+ab+b^2. В отличие от суммы кубов, средний член здесь имеет знак плюс, а квадраты сохраняются в обоих местах.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плюс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смешанные члены снова сокращаются, но теперь именно плюс в середине делает разложение верным и завершённым.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образец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запись для запоминания: (p-q) (p^2+pq+q^2)=p^3-q^3. Она помогает быстро проверять и составлять разложения.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обе формулы устроены почти одинаково. Меняются только знак в первой скобке и знак среднего члена во втором множителе.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запомнить эти два отличия, формулу можно выбрать быстро и без путаницы.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умножения, алгебра 7 класса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 суммы и разности кубов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как объём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Третью степень удобно понимать через объём куба. Если ребро равно 2, то объем равен 2^3 = 8. Если ребро равно 3, получаем 3^3 = 27. Такой образ помогает увидеть, почему степень третья называется кубом и как связаны число и пространство.
</a:t>
            </a:r>
            <a:endParaRPr lang="en-US" sz="963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помогает в алгебре
</a:t>
            </a:r>
            <a:pPr algn="ctr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куб связан с фигурой, формулы запоминаются легче. Ребро, объем и степень становятся одним наглядным образом, а не только набором символов. Поэтому выражения вроде 8, 27 или (2x)^3 воспринимаются быстрее и понятнее.
</a:t>
            </a:r>
            <a:endParaRPr lang="en-US" sz="975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куба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356017"/>
            <a:ext cx="4296900" cy="20536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как формулы работают и с числами, и с буквенными выражениями.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выражения сначала представляют как кубы, а затем сразу раскладывают по нужной формуле.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суммы и разности кубов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разложения числовых выражений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43683"/>
            <a:ext cx="350400" cy="31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разложения раскрытием скобок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раскрывают скобки в полученном произведении и внимательно сравнивают каждый член с исходным выражением. Если разложение верно, после упрощения должно получиться именно сумма или разность кубов.
</a:t>
            </a:r>
            <a:endParaRPr lang="en-US" sz="1271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члены сокращаются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суммы кубов появляются члены с противоположными знаками: -a²b и +ab². При сложении они взаимно уничтожаются, поэтому остаются только кубы исходных выражений.
</a:t>
            </a:r>
            <a:endParaRPr lang="en-US" sz="1355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разности — свой набор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разности кубов тоже возникают смешанные члены, но уже +a²b и -ab². Они сокращаются так же, как и в предыдущем случае, возвращая исходную разность.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без лишних 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раскрытия скобок не осталось дополнительных слагаемых, разложение выполнено правильно. Такой способ проверки помогает быстро заметить ошибку в знаке или в выборе формулы.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суммы и разности кубов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распознать кубы, выбрать нужную формулу и записать ответ без ошибок.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разложении кубов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сумму кубов принимают за разность и наоборот. Чтобы не ошибиться, сначала определяют знак между кубами, а уже потом выбирают нужную запись множителей.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 в середине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множителе знак среднего члена легко перепутать. Для суммы кубов он отрицательный, а для разности — положительный, поэтому важно запомнить именно этот контраст.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квадраты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множителе обязательно должны быть квадраты обеих частей: a² и b². Если записать только линейные выражения, формула перестанет давать исходное выражение.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выделяют куб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верно представить число или выражение в виде куба. Например, 27x³ — это (3x)³, а не 3x³, потому что куб берётся от всего множителя.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74652"/>
            <a:ext cx="4328400" cy="24124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узнавать числа, которые являются кубами, и использовать их при разложении выражений на множители.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этих значений ускоряет распознавание кубов и помогает сразу видеть, какую формулу применять.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степеней натуральных и отрицательных чисел.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Кубы чисел, которые удобно помнить в 7 классе
</a:t>
            </a:r>
            <a:endParaRPr lang="en-US" sz="2956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числитель распадается на множители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дроби вроде (x³−27)/(x−3) числитель можно разложить как разность кубов: x³−27 = (x−3) (x²+3x+9). После этого одинаковый множитель в числителе и знаменателе сокращается, и дробь становится гораздо проще.
</a:t>
            </a:r>
            <a:endParaRPr lang="en-US" sz="1088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удобнее раскрыть знаменатель
</a:t>
            </a:r>
            <a:pPr algn="ctr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дроби стоит (a³+8)/(a+2), то выражение 8 удобно представить как 2³. Тогда числитель раскладывается по формуле суммы кубов, и появляется общий множитель (a+2), который можно сократить.
</a:t>
            </a:r>
            <a:endParaRPr lang="en-US" sz="112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кубов в дробях и сокращение выражений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формулы нужны там, где выражение нужно сделать короче и понятнее, а не просто вычислить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упрощение выражений и сокращение дробей; остальные применения поддерживают решение более сложных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применения формул сокращённого умножения в курсе алгебры 7 класса.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разложение суммы и разности кубов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темой разложения многочленов на множители
</a:t>
            </a:r>
            <a:endParaRPr lang="en-US" sz="264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квадрат суммы и разности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уже знакомятся с формулами для квадратов, где раскрытие скобок помогает увидеть закономерность в алгебраических преобразованиях.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кубы двух выражений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формулы продолжают ту же идею: сложное выражение заменяется произведением, которое удобнее раскрывать, сокращать и сравнивать.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 — уравнения и дроби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разложения кубов становится полезным инструментом для преобразования выражений, упрощения дробей и подготовки к более сложным темам алгебры.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показывает, как убедиться, что разложение действительно совпадает с исходным выражением.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формулы и образцы для запоминания
</a:t>
            </a:r>
            <a:endParaRPr lang="en-US" sz="2944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нужно две формулы: a³+b³=(a+b) (a²−ab+b²) и a³−b³=(a−b) (a²+ab+b²). Они отличаются знаком в первом множителе и знаком среднего члена.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с любыми выражениями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подходят не только для букв, но и для чисел, а также для выражений в скобках. Поэтому можно разлагать как 8+27, так и (2x)³+(3y)³.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правильную формулу, сначала смотрят на знак между кубами. Если между ними плюс, нужна формула суммы; если минус — формула разности.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знать суммы и разности кубов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делают алгебру быстрее и понятнее: выражения раскладываются на множители, дроби сокращаются, а проверка ответов становится проще. Это важный навык для 7 класса.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2026-05-29T20:50:17Z</dcterms:created>
  <dcterms:modified xsi:type="dcterms:W3CDTF">2026-05-29T20:50:17Z</dcterms:modified>
</cp:coreProperties>
</file>