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 стволовая часть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сохранила центры жизни в мозге позвоночных?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ствол мозга особенно важен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важна не только новыми признаками: она сохраняет древние структуры, без которых невозможна жизнь позвоночных.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 сохранение функций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передает потомкам удачные особенности строения и работы нервной системы. Если функция помогает организму выживать, она может сохраняться в ряду поколений.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создает различия между особями. Именно она дает материал для отбора: у разных животных могут появляться новые варианты строения и регуляции жизненных функций.
</a:t>
            </a:r>
            <a:endParaRPr lang="en-US" sz="1142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сохранение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те варианты, которые повышают выживание. Поэтому автоматическое управление дыханием, сердцем и рефлексами остается устойчивой и очень древней чертой.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ствол мозга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расположен в нижней части головного мозга, между спинным мозгом и большими полушариями. Такое положение делает его важным переходным и связующим отделом.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ствол проходят почти все восходящие и нисходящие пути. По ним чувствительная информация поднимается к коре, а команды движений и регуляции идут к нижележащим центрам.
</a:t>
            </a:r>
            <a:endParaRPr lang="en-US" sz="75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отделами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связан не только с корой, но и с мозжечком, спинным мозгом и ядрами черепных нервов. Благодаря этому он координирует множество автоматических процессов.
</a:t>
            </a:r>
            <a:endParaRPr lang="en-US" sz="775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состав входят продолговатый мозг, мост и средний мозг. Каждый отдел выполняет свои задачи, но вместе они обеспечивают согласованную работу мозга и тела.
</a:t>
            </a:r>
            <a:endParaRPr lang="en-US" sz="8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ствола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отделы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общей схеме важно увидеть, что ствол состоит из трех последовательных частей и продолжается в спинной мозг. Это помогает понять его как единый анатомический путь.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направление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следует уделить границам между отделами и направлению нервных путей. Именно они показывают, как информация проходит через ствол в обоих направлениях.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узел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мозжечком и большими полушариями делает ствол центральным узлом передачи сигналов. Он не только проводит импульсы, но и участвует в их переработке.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 общий принцип организации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ствол выглядит как вытянутый переходный отдел с заметными утолщениями. На его поверхности видны места выхода черепных нервов, что подчеркивает его сложную роль.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организации одинаков для разных частей ствола: проводящие пути располагаются преимущественно снаружи, а ядра серого вещества — внутри.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компактность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экономит пространство и ускоряет передачу сигналов. В одном компактном отделе сочетаются проводимость, центры рефлексов и связь с жизненно важными системами.
</a:t>
            </a:r>
            <a:endParaRPr lang="en-US" sz="11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мозг: ориентировочные рефлексы
</a:t>
            </a:r>
            <a:endParaRPr lang="en-US" sz="233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отделами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не действует изолированно: он получает сигналы от других отделов и передает команды дальше. Благодаря этому рефлекс остается точным и скоординированным.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включает структуры, связанные со зрением и слухом. Они помогают быстро оценить внезапный сигнал и подготовить организм к ответной реакции.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поворот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рефлексы позволяют повернуть голову и глаза в сторону света или звука. Это сокращает время реакции на потенциально важное событие.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реакция особенно полезна при появлении опасности или добычи. Чем быстрее организм замечает значимый стимул, тем выше его шансы на выживание.
</a:t>
            </a:r>
            <a:endParaRPr lang="en-US" sz="10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Мост: проводящие пути и дыхание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Проводниковая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служит важным участком прохождения проводящих путей. Через него идут связи между отделами мозга, что делает его значимым для согласованной работы нервной системы.
</a:t>
            </a:r>
            <a:endParaRPr lang="en-US" sz="75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дыхании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участвует в регуляции дыхания, особенно при изменении нагрузки. Это позволяет организму сохранять стабильный дыхательный ритм во время активности.
</a:t>
            </a:r>
            <a:endParaRPr lang="en-US" sz="810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позвоночных мост особенно важен для координации движений и поддержания ритма. Его работа показывает, как ствол объединяет проводимость и управление функциями.
</a:t>
            </a:r>
            <a:endParaRPr lang="en-US" sz="75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мозжечком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связи с мозжечком, которые помогают уточнять и согласовывать движения. Благодаря этому движения становятся более точными и устойчивыми.
</a:t>
            </a:r>
            <a:endParaRPr lang="en-US" sz="7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мозг: центры выживания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содержит центры, управляющие дыханием, сердечной деятельностью и сосудистым тонусом. Эти механизмы поддерживают постоянство внутренней среды организма.
</a:t>
            </a:r>
            <a:endParaRPr lang="en-US" sz="1116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 же расположены защитные рефлексы, которые помогают быстро реагировать на раздражение. К ним относятся кашель, чихание, глотание и рвота.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продолговатый мозг особенно наглядно показывает эволюционную ценность древних структур. Без их работы невозможны устойчивость и базовое выживание позвоночных.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ответы запускаются автоматически и не требуют участия сознания. Благодаря этому организм сохраняет жизнь даже в опасных или непредсказуемых ситуациях.
</a:t>
            </a:r>
            <a:endParaRPr lang="en-US" sz="11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стволе мозга выделяют три главных отдела, и именно эта общая схема сохраняется у позвоночных.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отдела образуют ствол мозга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анатомия нервной системы позвоночных.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Ретикулярная формация и бодрствование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00177" y="1750960"/>
            <a:ext cx="4380300" cy="9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активации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уровень активации мозга, поэтому человек может переключаться между сном, отдыхом и внимательным восприятием. Без этой системы реакции на важные сигналы стали бы медленнее и менее точными.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00186" y="2932871"/>
            <a:ext cx="4380300" cy="9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ретикулярную формацию мозг отбирает значимые раздражители и не перегружается лишней информацией. Это особенно важно при обучении, когда нужно сохранять сосредоточенность и быстро отвечать на изменения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функции ствола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совмещает несколько функций, поэтому его удобно рассматривать по направлениям работы. Таблица показывает, какие задачи он выполняет как единая часть нервной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ствола связаны между собой: он не только передает информацию, но и немедленно запускает жизненно важные реакции.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анатомии и физиологии нервной системы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Черепные нервы и ядра в стволе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мозге сосредоточены структуры, которые помогают быстро ориентироваться на свет и звук. Благодаря им организм поворачивает глаза и голову к внезапному раздражителю.
</a:t>
            </a:r>
            <a:endParaRPr lang="en-US" sz="1123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ядра моста проходят связи с мозжечком и другими отделами мозга. Это делает возможной точную координацию движений и участие в регуляции дыхательного ритма.
</a:t>
            </a:r>
            <a:endParaRPr lang="en-US" sz="113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черепных нервов образуют в стволе сложную сеть приема и передачи импульсов. Поэтому здесь соединяются чувствительные, двигательные и вегетативные функции.
</a:t>
            </a:r>
            <a:endParaRPr lang="en-US" sz="1124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связан с глотанием, мимическими и защитными реакциями. Его ядра обеспечивают согласованную работу мышц и внутренних органов без участия сознания.
</a:t>
            </a:r>
            <a:endParaRPr lang="en-US" sz="11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рефлексы и последствия поражения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Глотательный, кашлевой и чихательный рефлексы защищают дыхательные пути и пищевод. Они срабатывают быстро, не требуя осознанного контроля, и тем самым предотвращают опасные ситуации.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глаза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Зрачковый и роговичный рефлексы помогают регулировать поток света и охраняют глаз от повреждения. Эти реакции особенно важны, потому что действуют автоматически и очень точно.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жизненных функций
</a:t>
            </a:r>
            <a:pPr algn="l" indent="0" marL="0">
              <a:lnSpc>
                <a:spcPct val="110046"/>
              </a:lnSpc>
              <a:buNone/>
            </a:pPr>
            <a:r>
              <a:rPr lang="en-US" sz="915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повреждении ствола могут нарушаться дыхание и сердечно-сосудистая регуляция, поскольку именно здесь расположены жизненно важные центры. Это сразу угрожает нормальной работе организма.
</a:t>
            </a:r>
            <a:endParaRPr lang="en-US" sz="915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последствия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Тяжелое поражение ствола способно затронуть сознание, координацию и глотание. Такие последствия показывают, насколько этот отдел необходим для поддержания базовой активности человека.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ствола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обнаружения сигнала до автоматического ответа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 разных групп позвоночных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позвоночных сохраняется единый план: ствол соединяет чувствительные и двигательные пути, обеспечивает дыхание и содержит ядра черепных нервов. Это свидетельствует о древнем происхождении отдела.
</a:t>
            </a:r>
            <a:endParaRPr lang="en-US" sz="74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рыб, птиц и млекопитающих показывает устойчивость ствола как жизненно важного узла. Эволюция меняла детали, но сохраняла основу, необходимую для выживания.
</a:t>
            </a:r>
            <a:endParaRPr lang="en-US" sz="859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степень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связаны не с принципом строения, а с уровнем развития отдельных структур. У одних животных сильнее выражены зрительные реакции, у других — координация и дыхательные центры.
</a:t>
            </a:r>
            <a:endParaRPr lang="en-US" sz="7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стволе можно считать адаптацией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управление дыханием, сердечным ритмом и защитными рефлексами снижает зависимость организма от сознательного контроля. Такая организация особенно выгодна в ситуациях, где нужна мгновенная реакция.
</a:t>
            </a:r>
            <a:endParaRPr lang="en-US" sz="928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должен работать без сбоев, поэтому его функции связаны с простыми и устойчивыми нервными контурами. Надежность здесь важнее сложности, поскольку от этого зависит сохранение жизни.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 сигналов в стволе достигается за счет компактного расположения проводящих путей и ядер. Это позволяет мгновенно переключать реакции при изменении внешних условий.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дыханием, кровообращением и рефлексами делает ствол особенно ценным для выживания. Именно поэтому такие признаки закреплялись естественным отбором у разных групп животных.
</a:t>
            </a:r>
            <a:endParaRPr lang="en-US" sz="938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отдел и функция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отделов и функций помогает увидеть, что строение ствола напрямую связано с его ролью в работе мозга. Это удобная схема для повторения перед проверкой.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отделы ствола выполняют разные, но взаимосвязанные задачи; вместе они обеспечивают ориентировку, дыхание, кровообращение и бодрствование.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анатомии нервной системы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общий план и значение для выживания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основа
</a:t>
            </a:r>
            <a:pPr algn="l" indent="0" marL="0">
              <a:lnSpc>
                <a:spcPct val="110046"/>
              </a:lnSpc>
              <a:buNone/>
            </a:pPr>
            <a:r>
              <a:rPr lang="en-US" sz="976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сохраняет древний общий план строения, который повторяется у позвоночных. Это показывает, что эволюция поддерживает прежде всего те структуры, без которых невозможна жизнь.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всего организма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ядра и проводящие пути соединяют мозг с телом и обеспечивают непрерывную работу внутренних органов. Благодаря этому организм остается устойчивым даже при изменении условий.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защита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рефлексы ствола защищают дыхательные пути, глаза и другие важные системы. Такая скорость реакции является явным преимуществом в борьбе за выживание.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среде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Ретикулярная формация поддерживает бодрствование и готовность к действию, а значит, помогает вовремя реагировать на угрозы и возможности. Это делает ствол незаменимым для адаптации.
</a:t>
            </a:r>
            <a:endParaRPr lang="en-US" sz="9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как эволюционная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нужен эволюции как надежный центр автоматического управления жизнью: он сохраняет дыхание, кровообращение, глотание и бодрствование. Именно такие базовые функции оказались наиболее устойчивыми и универсальными.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2026-07-26T03:59:04Z</dcterms:created>
  <dcterms:modified xsi:type="dcterms:W3CDTF">2026-07-26T03:59:04Z</dcterms:modified>
</cp:coreProperties>
</file>