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259" y="501325"/>
            <a:ext cx="3756881" cy="390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6700" y="1935250"/>
            <a:ext cx="4125300" cy="8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Многоугольники, вписанные в окружность
</a:t>
            </a:r>
            <a:endParaRPr lang="en-US" sz="2577" dirty="0"/>
          </a:p>
        </p:txBody>
      </p:sp>
      <p:sp>
        <p:nvSpPr>
          <p:cNvPr id="5" name="Text 1"/>
          <p:cNvSpPr txBox="1"/>
          <p:nvPr/>
        </p:nvSpPr>
        <p:spPr>
          <a:xfrm>
            <a:off x="657425" y="4011850"/>
            <a:ext cx="3757200" cy="5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Окружность, углы и многоугольники в одной задаче.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46700" y="1367475"/>
            <a:ext cx="2790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связывает окружность и углы, помогает решать задачи на чертежах и проверять свойства фигур. Она встречается в орнаментах, мозаиках, часах и колесах, поэтому хорошо показывает геометрию вокруг нас.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вписанные многоугольники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вписанного многоугольника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вершины на 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 называют вписанным, если каждая его вершина лежит на одной окружности. Именно расположение вершин определяет принадлежность фигуры к этому виду.
</a:t>
            </a:r>
            <a:endParaRPr lang="en-US" sz="976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Описанная окружность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Окружность, проходящая через все вершины многоугольника, называется описанной около него. Она помогает изучать фигуру через её углы, хорды и дуги.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как хорды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сторона вписанного многоугольника соединяет две точки окружности, значит, является хордой. Поэтому вся фигура строится на связи между отрезками и окружностью.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область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многоугольника находится часть плоскости, ограниченная его сторонами. Именно эта область используется при измерении углов, сравнении фигур и выполнении построений.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456" y="14045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9206" y="1400650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2344" y="140065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8456" y="14045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6906" y="1426390"/>
            <a:ext cx="218400" cy="1747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чертеже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01325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задаёт общую линию, на которой лежат вершины многоугольника, и служит основой для всех дальнейших построений.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049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точки, в которых стороны многоугольника соединяются. Если все вершины лежат на окружности, фигура считается вписанной.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8575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и диагонали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соединяют соседние вершины, а диагонали связывают несоседние. На чертеже они помогают различать форму многоугольника.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101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вписанного многоугольника являются хордами окружности. Это важная связь, которая позволяет использовать свойства окружности в задачах.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1627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Дуги и углы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 между вершинами показывает часть окружности, на которую опирается угол. По дугам удобно сравнивать углы и находить неизвестные значения.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геометрии о связи центрального и вписанного углов; примеры подобраны по условию задания.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центральный угол соответствует той же дуге, что и вписанный угол.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 всегда вдвое больше вписанного: зависимость постоянна и позволяет быстро находить неизвестный угол.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и вписанный углы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вписанного угла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941800" y="1380625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дуга — один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Вписанные углы, опирающиеся на одну и ту же дугу, равны. Поэтому их можно сравнивать, даже если они расположены в разных точках окружности.
</a:t>
            </a:r>
            <a:endParaRPr lang="en-US" sz="897" dirty="0"/>
          </a:p>
        </p:txBody>
      </p:sp>
      <p:sp>
        <p:nvSpPr>
          <p:cNvPr id="13" name="Text 3"/>
          <p:cNvSpPr txBox="1"/>
          <p:nvPr/>
        </p:nvSpPr>
        <p:spPr>
          <a:xfrm>
            <a:off x="941800" y="2141100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хорда — одинаковые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вписанных угла опираются на одну хорду, они имеют одинаковую величину. Это удобно при решении задач на распознавание равных элементов.
</a:t>
            </a:r>
            <a:endParaRPr lang="en-US" sz="897" dirty="0"/>
          </a:p>
        </p:txBody>
      </p:sp>
      <p:sp>
        <p:nvSpPr>
          <p:cNvPr id="14" name="Text 4"/>
          <p:cNvSpPr txBox="1"/>
          <p:nvPr/>
        </p:nvSpPr>
        <p:spPr>
          <a:xfrm>
            <a:off x="941800" y="2964279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центрального угла
</a:t>
            </a:r>
            <a:pPr algn="l" indent="0" marL="0">
              <a:lnSpc>
                <a:spcPct val="115000"/>
              </a:lnSpc>
              <a:buNone/>
            </a:pPr>
            <a:r>
              <a:rPr lang="en-US" sz="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 всегда равен половине центрального угла, опирающегося на ту же дугу. Благодаря этому неизвестный угол находится без полного измерения чертежа.
</a:t>
            </a:r>
            <a:endParaRPr lang="en-US" sz="897" dirty="0"/>
          </a:p>
        </p:txBody>
      </p:sp>
      <p:sp>
        <p:nvSpPr>
          <p:cNvPr id="15" name="Text 5"/>
          <p:cNvSpPr txBox="1"/>
          <p:nvPr/>
        </p:nvSpPr>
        <p:spPr>
          <a:xfrm>
            <a:off x="941800" y="3787454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способ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одну величину, можно сразу найти другую умножением или делением на 2. Такое правило особенно полезно в коротких задачах и построениях.
</a:t>
            </a:r>
            <a:endParaRPr lang="en-US" sz="89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1353" y="1550375"/>
            <a:ext cx="2570244" cy="3122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Треугольник, вписанный в окружность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Описанная окружность есть всегда
</a:t>
            </a:r>
            <a:pPr algn="l" indent="0" marL="0">
              <a:lnSpc>
                <a:spcPct val="115000"/>
              </a:lnSpc>
              <a:buNone/>
            </a:pPr>
            <a:r>
              <a:rPr lang="en-US" sz="3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любого треугольника можно провести окружность, проходящую через все три вершины. Она называется описанной около треугольника и связана с ним однозначно.
</a:t>
            </a:r>
            <a:endParaRPr lang="en-US" sz="98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описанной окружности лежит в точке пересечения серединных перпендикуляров к сторонам треугольника. Эта точка одинаково удалена от всех вершин.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вершины треугольника, можно построить окружность и проверить расстояния до центра. Это помогает решать задачи на построение и распознавание фигур.
</a:t>
            </a:r>
            <a:endParaRPr lang="en-US" sz="96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951998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суммы внутренних углов и центрального угла правильного многоугольника.
</a:t>
            </a:r>
            <a:endParaRPr lang="en-US" sz="843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правильных фигур показывает, как меняются углы и общая форма при увеличении числа сторон.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сторон, тем меньше центральный угол и тем ближе фигура по виду к окружности.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вписанные многоугольники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2374505"/>
            <a:ext cx="8183700" cy="25733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четырёхугольник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 является вписанным, если все его вершины лежат на одной окружности. Такое расположение делает возможным применение свойств окружности к углам фигуры.
</a:t>
            </a:r>
            <a:endParaRPr lang="en-US" sz="793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вписанного четырёхугольника сумма противоположных углов равна 180°. Это удобный способ проверить фигуру и вычислить неизвестный угол по известному.
</a:t>
            </a:r>
            <a:endParaRPr lang="en-US" sz="822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угол равен 110°, то противоположный ему равен 70°. А углы 95° и 85° дают сумму 180°, значит, такой четырёхугольник может быть вписанным.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что многоугольник вписан в окружность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строится по вершинам, дугам, углам и признаку для четырёхугольника.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052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0520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87483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75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многоугольник и окружность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правильного многоугольника все стороны одинаковы, и все внутренние углы равны. Именно поэтому его вершины можно расположить на одной окружности без искажений формы.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 и углы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вершины многоугольника лежат на одной окружности, то она называется описанной около него. Она задаёт точную границу, на которой находятся все вершины фигуры.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Описанная окружность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вершины делят окружность на равные дуги. Это помогает понять, почему правильный многоугольник сохраняет одинаковый шаг между вершинами по всей окружности.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дуги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правильного многоугольника совпадает с центром описанной окружности. От него до каждой вершины расстояние одинаково, поэтому фигура выглядит уравновешенной и симметричной.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центр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геометрии: формулы для правильных многоугольников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правильных фигур одинаковое число сторон всегда даёт одинаковый внутренний угол, поэтому их удобно сравнивать по одной таблице значений.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ростом числа сторон внутренний угол увеличивается, а форма становится ближе к окружности.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правильных многоугольников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окружности вокруг многоугольника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941800" y="1380625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три 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трёх вершин многоугольника, которые не лежат на одной прямой. Через них можно провести единственную окружность, если фигура действительно вписывается в неё.
</a:t>
            </a:r>
            <a:endParaRPr lang="en-US" sz="897" dirty="0"/>
          </a:p>
        </p:txBody>
      </p:sp>
      <p:sp>
        <p:nvSpPr>
          <p:cNvPr id="13" name="Text 3"/>
          <p:cNvSpPr txBox="1"/>
          <p:nvPr/>
        </p:nvSpPr>
        <p:spPr>
          <a:xfrm>
            <a:off x="941800" y="2141100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Постройте серединные перпендикуляры
</a:t>
            </a:r>
            <a:pPr algn="l" indent="0" marL="0">
              <a:lnSpc>
                <a:spcPct val="115000"/>
              </a:lnSpc>
              <a:buNone/>
            </a:pPr>
            <a:r>
              <a:rPr lang="en-US" sz="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Проведите серединные перпендикуляры к двум сторонам выбранного треугольника. Их пересечение даст центр будущей окружности и покажет, где находится равноудалённая точка.
</a:t>
            </a:r>
            <a:endParaRPr lang="en-US" sz="897" dirty="0"/>
          </a:p>
        </p:txBody>
      </p:sp>
      <p:sp>
        <p:nvSpPr>
          <p:cNvPr id="14" name="Text 4"/>
          <p:cNvSpPr txBox="1"/>
          <p:nvPr/>
        </p:nvSpPr>
        <p:spPr>
          <a:xfrm>
            <a:off x="941800" y="2964279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радиус
</a:t>
            </a:r>
            <a:pPr algn="l" indent="0" marL="0">
              <a:lnSpc>
                <a:spcPct val="115000"/>
              </a:lnSpc>
              <a:buNone/>
            </a:pPr>
            <a:r>
              <a:rPr lang="en-US" sz="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Поставьте ножку циркуля в найденный центр и проведите окружность через одну из вершин. Если построение верно, она пройдёт и через остальные вершины многоугольника.
</a:t>
            </a:r>
            <a:endParaRPr lang="en-US" sz="897" dirty="0"/>
          </a:p>
        </p:txBody>
      </p:sp>
      <p:sp>
        <p:nvSpPr>
          <p:cNvPr id="15" name="Text 5"/>
          <p:cNvSpPr txBox="1"/>
          <p:nvPr/>
        </p:nvSpPr>
        <p:spPr>
          <a:xfrm>
            <a:off x="941800" y="3787454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остальные 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построения обязательно проверьте все вершины. Если хотя бы одна точка не лежит на окружности, значит, фигура не является вписанной, и построение нужно уточнить.
</a:t>
            </a:r>
            <a:endParaRPr lang="en-US" sz="8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Хорды, дуги и симметрия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хорды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хорды в одной окружности равны, то они стягивают равные дуги. Это позволяет сравнивать части окружности даже без прямого измерения всех отрезков.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дуги — равные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дуги соответствуют одинаковым вписанным углам. Поэтому по длине или положению дуги можно делать выводы о величине углов на чертеже.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правильных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правильных многоугольников часто есть осевая и поворотная симметрия. Из-за этого их элементы повторяются одинаково вокруг центра и легко распознаются на рисунке.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сторон становится больше, хорды и дуги становятся короче и расположены плотнее. Контур фигуры всё сильнее напоминает окружность и выглядит более плавным.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965004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для суммы внутренних углов и свойств правильных многоугольников, школьная геометрия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меняются углы и симметрия у правильных фигур с разным числом сторон.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сторон, тем больше сумма углов и число осей симметрии; фигура становится всё ближе к кругу.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правильных фигур на окружности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зависимость: сравнение правильных 6-, 8- и 12-угольников
</a:t>
            </a:r>
            <a:endParaRPr lang="en-US" sz="94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одном и том же радиусе окружности увеличение числа сторон делает каждую сторону короче и сглаживает контур фигуры.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 с большим числом сторон лучше приближается к окружности и визуально выглядит более округлым.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сторон, тем ближе фигура к кругу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задачах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два угла
</a:t>
            </a:r>
            <a:pPr algn="l" indent="0" marL="0">
              <a:lnSpc>
                <a:spcPct val="115000"/>
              </a:lnSpc>
              <a:buNone/>
            </a:pPr>
            <a:r>
              <a:rPr lang="en-US" sz="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центральный угол принимают за вписанный. Нужно помнить: центральный расположен в центре окружности, а вписанный — на окружности и всегда в два раза меньше.
</a:t>
            </a:r>
            <a:endParaRPr lang="en-US" sz="806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считают противоположные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вписанного четырёхугольника противоположные углы должны давать 180°. Ошибка возникает, когда к этому правилу относят любые соседние углы или проверяют только один угол.
</a:t>
            </a:r>
            <a:endParaRPr lang="en-US" sz="730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хорду и диаметр
</a:t>
            </a:r>
            <a:pPr algn="l" indent="0" marL="0">
              <a:lnSpc>
                <a:spcPct val="115000"/>
              </a:lnSpc>
              <a:buNone/>
            </a:pPr>
            <a:r>
              <a:rPr lang="en-US" sz="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соединяет две точки окружности, а диаметр проходит через центр. Каждый диаметр — это хорда, но не каждая хорда является диаметром.
</a:t>
            </a:r>
            <a:endParaRPr lang="en-US" sz="839" dirty="0"/>
          </a:p>
        </p:txBody>
      </p:sp>
      <p:sp>
        <p:nvSpPr>
          <p:cNvPr id="12" name="Text 5"/>
          <p:cNvSpPr txBox="1"/>
          <p:nvPr/>
        </p:nvSpPr>
        <p:spPr>
          <a:xfrm>
            <a:off x="2378900" y="29799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дугу
</a:t>
            </a:r>
            <a:pPr algn="l" indent="0" marL="0">
              <a:lnSpc>
                <a:spcPct val="115000"/>
              </a:lnSpc>
              <a:buNone/>
            </a:pPr>
            <a:r>
              <a:rPr lang="en-US" sz="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неизвестен угол, нужно сначала понять, на какую дугу он опирается. Без этой проверки легко получить неверный ответ, даже если вычисления выполнены правильно.
</a:t>
            </a:r>
            <a:endParaRPr lang="en-US" sz="83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353" y="1550375"/>
            <a:ext cx="2570244" cy="3122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заданий по теме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неизвестный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3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заданиях по известному центральному или вписанному углу нужно определить другой угол. Для этого используют связь угла с одной и той же дугой окружности.
</a:t>
            </a:r>
            <a:endParaRPr lang="en-US" sz="984" dirty="0"/>
          </a:p>
        </p:txBody>
      </p:sp>
      <p:sp>
        <p:nvSpPr>
          <p:cNvPr id="10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вписанность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сравнивают противоположные углы четырёхугольника или проверяют, лежат ли все вершины на одной окружности. Это помогает быстро распознать нужный тип фигуры.
</a:t>
            </a:r>
            <a:endParaRPr lang="en-US" sz="969" dirty="0"/>
          </a:p>
        </p:txBody>
      </p:sp>
      <p:sp>
        <p:nvSpPr>
          <p:cNvPr id="11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Построить правильный многоугольник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требуется делить окружность на равные части и соединять полученные точки. Для этого нужны циркуль, линейка и аккуратное построение без лишних измерений.
</a:t>
            </a:r>
            <a:endParaRPr lang="en-US" sz="939" dirty="0"/>
          </a:p>
        </p:txBody>
      </p:sp>
      <p:sp>
        <p:nvSpPr>
          <p:cNvPr id="12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свойства дуг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вычислительных задачах важно понимать, какая дуга соответствует данному углу или хорде. Именно это позволяет находить ответ без полного чертежа и дополнительных построений.
</a:t>
            </a:r>
            <a:endParaRPr lang="en-US" sz="96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819" y="3154675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4256" y="3154675"/>
            <a:ext cx="169650" cy="226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темы в геометрии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как многоугольник и окружность могут быть связаны в одном чертеже. Это помогает лучше понимать геометрические модели и видеть скрытую структуру фигуры.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окружностью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важно работать циркулем и линейкой, строить аккуратно и проверять результат. Такие навыки нужны не только на уроках, но и в более сложных геометрических задачах.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строить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помогают увидеть осевую и поворотную симметрию. Благодаря этому легче распознавать закономерности в чертежах, орнаментах и узорах.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симметрии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учит связывать углы, хорды, дуги и вершины в единую картину. Это развивает внимательность и помогает уверенно решать задачи на доказательство и построение.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геометрического мышления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вершины многоугольника лежат на одной окружности, он вписан в неё. Центральные и вписанные углы связаны, а правильные фигуры особенно наглядно показывают эту связь.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2026-05-29T00:43:13Z</dcterms:created>
  <dcterms:modified xsi:type="dcterms:W3CDTF">2026-05-29T00:43:13Z</dcterms:modified>
</cp:coreProperties>
</file>