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и пирамида питания: ключевые темы
</a:t>
            </a:r>
            <a:endParaRPr lang="en-US" sz="2848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правильного питания для здоровья и развития подростков.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питания в подростковом возрасте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оказывает огромное влияние на рост и развитие подростка, укрепляя иммунитет и формируя здоровые привычки на всю жизнь. Недостатки в рационе могут негативно сказаться на здоровье и учебе.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рациональное питание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обеспечивает организм всеми необходимыми веществами в нужном количестве для поддержки роста и жизнедеятельности.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принципы — разнообразие продуктов, сбалансированность и регулярность приёмов пищи, учитывающие индивидуальные потребности подростка.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предупредить дефицит витаминов, минералов и избыток калорий, обеспечивая правильный обмен веществ и нормальное развитие.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пирамиды: зерновые и овощи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и овощи занимают нижний уровень пирамиды, обеспечивая организм углеводами, клетчаткой и витаминами. Они служат основой для здорового и сытного рациона подростка.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уровень: фрукты и белковые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добавляют натуральную сладость и витамины, а белковые продукты как мясо, рыба и бобовые — строительный материал для тканей и органов.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уровень: жиры, масла и сладости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сладости должны использоваться экономно, так как их избыток может привести к проблемам со здоровьем, хотя небольшое количество важно для усвоения витаминов.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пищевой пирамиды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продуктов в пирамиде питания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продукты обеспечивают энергией за счёт сложных углеводов и содержат клетчатку, важную для пищеварения.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богаты витаминами, минералами и антиоксидантами, поддерживая иммунитет и общее здоровье.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продукты необходимы для роста и восстановления тканей, включая мясо, рыбу, яйца и бобовые.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поставляют кальций для крепких костей и зубов; жиры и сладости употребляются в умеренных количествах.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4395" y="1480186"/>
            <a:ext cx="4881260" cy="248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нормы питательных веществ для подростков 11–13 лет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дневного потребления для подростков обеспечивают оптимальное развитие и энергию.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нужен усиленный рацион по сравнению со взрослыми для гармоничного роста и здоровья.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белков в питании подростков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являются основным строительным материалом для новых клеток и тканей организма подростка.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белка — мясо, рыба, яйца, молочные продукты и бобовые — обеспечивают аминокислоты для роста и восстановления.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снижает иммунитет, мешает развитию и вызывает быструю утомляемость при нагрузках.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клетчатка — источники энергии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снабжают организм подростка энергией для учебы и физической активности, важны для работы мозга.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 из хлеба и круп усваиваются медленно, обеспечивая длительный запас энергии без резких скачков уровня сахара.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Клетчатка, содержащаяся в овощах и цельных злаках, поддерживает здоровье кишечника и снижает риск ожирения.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клетчатки улучшает пищеварение и способствует поддержанию здорового веса.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жиров в формировании здоровья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участвуют в формировании клеточных мембран и обеспечивают усвоение жирорастворимых витаминов A, D, E и K.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насыщенных жиров, например из фастфуда, повышает риск ожирения и заболеваний сердца у подростков.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Предпочтительны ненасыщенные жиры из растительных масел, рыбы и орехов, которые поддерживают сердечно-сосудистую систему.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Минздрава РФ,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продуктовых групп в рационе подростка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обеспечивают сбалансированное поступление питательных веществ и поддерживают нормальный рост.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овощей и фруктов обеспечивает поступление витаминов, зерновые дают энергию, а белки — рост и восстановление.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минералы: потребности подростков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витамины для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особое значение имеют витамины A, D, группы B и C. Они поддерживают иммунитет, способствуют росту и развитию нервной системы, а также защищают организм от инфекций. Недостаток этих витаминов замедляет развитие и снижает сопротивляемость болезням.
</a:t>
            </a:r>
            <a:endParaRPr lang="en-US" sz="1098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минералы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кальций, железо и магний обеспечивают крепость костей, формирование крови и нормальную работу мышц. Кальций важен для укрепления скелета, железо – для транспорта кислорода, магний регулирует обмен веществ и нервную активность.
</a:t>
            </a:r>
            <a:endParaRPr lang="en-US" sz="10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режим питания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рекомендуется принимать пищу 4–5 раз в день: завтрак, обед, ужин и 1–2 перекуса. Такой режим помогает поддерживать энергию в течение дня и обеспечивает регулярное поступление питательных веществ.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Нерегулярное или редкое питание вызывает резкие колебания уровня энергии, что негативно сказывается на самочувствии и учебной концентрации. Постоянство помогает устойчиво работать организму.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распределение приемов пищи способствует стабильному обмену веществ и предотвращает переедание. Важно не пропускать основные приемы и выбирать полезные перекусы.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завтрака для школьников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запускает обмен веществ после ночного сна, даёт энергию для умственной и физической активности. Без него работоспособность снижается, а концентрация ухудшается.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Школьники, регулярно завтракающие, показывают лучшие результаты на уроках и чувствуют себя бодрее в первой половине дня. Это положительно влияет на учебу и настроение.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Рекомендуются полезные варианты: овсяная каша с фруктами, яйца, натуральный йогурт и цельнозерновой хлеб с сыром — они обеспечивают баланс белков, жиров и углеводов.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 связан с повышенным риском избыточного веса и плохим контролем аппетита, что может привести к перееданию в течение дня и снижению общего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Завтрак: правильное начало дня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завтрак подойдет овсяная каша с бананом и натуральным йогуртом. Такой выбор насыщает энергией, содержит клетчатку и белок, поддерживает активность в течение утра.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Обед: сытный и питательный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 на овощном или нежирном мясном бульоне, курица с гарниром из овощей, кусочек хлеба и стакан яблочного сока обеспечивают баланс питательных веществ и способствуют насыщению.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Полдник и ужин: легкость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полдник – яблоко и горсть орехов для энергии и витаминов. Ужин – рыба на пару с овощным салатом помогает восстановить силы и снабжает организм необходимыми микроэлементами.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сбалансированного дневного меню для подростка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фастфуда и сладких напитков на здоровье подростков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содержит большое количество насыщенных жиров, соли и сахара, что способствует набору лишнего веса и развитию ожирения у подростков при частом употреблении.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сладких напитков повышает риск сахарного диабета 2 типа, ухудшает состояние зубов и способствует появлению проблем с кожей, таких как угревая сыпь.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Энергетики и газированные напитки негативно влияют на нервную систему, вызывая привыкание, повышенную возбудимость и нарушения сна, что ухудшает общее самочувствие подростка.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в питании подростков и их последствия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частые ошибки в питании и связанные с ними проблемы здоровья у подростков. Эти данные основаны на исследованиях ВОЗ и рекомендациях Минздрава РФ.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неправильные пищевые привычки приводят к ухудшению общего здоровья и снижению жизненного тонуса подростков.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Минздрав РФ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составления индивидуального рациона питания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схема планирования питания для здоровья подростка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альтернативы вредным продуктам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чипсов лучше выбирать орехи или сухофрукты — они насыщают организм полезными жирами и витаминами, одновременно удовлетворяя потребность в хрустящих закусках.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Газировку и сладкие напитки рекомендуется заменить водой, морсом или компотом без сахара. Шоколадные батончики можно заменить свежими фруктами или натуральным йогуртом, способствуя поддержанию здоровья и энергии.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здоровых привычек в питании у подростков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11–13 лет дети формируют пищевые предпочтения, которые сохраняются на долгое время, поэтому важно вводить полезные привычки именно в этот период.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родителей и образовательные программы способствуют формированию ответственного отношения к питанию и снижению риска вредных пищевых пристрастий.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семьи, школы и окружения играет ключевую роль в развитии осознанного подхода к питанию и помогает подросткам сделать здоровый выбор продуктов.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24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— основа здоровья и успеха подростка
</a:t>
            </a:r>
            <a:endParaRPr lang="en-US" sz="3024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рацион, основанный на принципах пирамиды питания, обеспечивает подросткам необходимую энергию и витамины для роста, улучшает умственную деятельность и помогает формировать устойчивые полезные привычки на всю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2026-05-09T22:29:54Z</dcterms:created>
  <dcterms:modified xsi:type="dcterms:W3CDTF">2026-05-09T22:29:54Z</dcterms:modified>
</cp:coreProperties>
</file>