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Ветры: движение воздуха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постоянно меняется: он появляется из-за разницы нагрева и влияет на погоду, климат и людей.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ветер — важная часть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тепло и влагу, помогает облакам и осадкам возникать, а растениям — расселяться. Люди используют ветер в парусах, для выработки электричества и для наблюдений за погодой, чтобы лучше планировать дела.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ветер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сушу и воду неравномерно. Над тёплой поверхностью воздух расширяется и становится легче, поэтому поднимается вверх.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холодными участками воздух, наоборот, остывает, становится тяжелее и опускается вниз. Так в атмосфере образуются различия по условиям.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воздух движется: из области высокого давления в область низкого давления. Чем больше разница давления и температуры, тем сильнее ветер.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нагрева поверхности к ветру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температур создаёт разность давления — так воздух начинает перемещаться.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 и роза ветров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называют направление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 называют по стороне, откуда он дует: северный, южный, западный или восточный. Это помогает всем одинаково понимать, куда «приходит» воздушный поток.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роза ветров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 показывает, какие направления встречаются чаще всего в конкретном месте. Её используют метеорологи для анализа погоды, а строители и лётчики — для учёта местных условий.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Упрощённое представление значений шкалы Бофорта (0, 1–2, 3–4, 6, 8–9, 12).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 по шкале Бофорта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балла ветер сильнее воздействует на деревья, поверхность воды и строения, а людям сложнее сохранять 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шкала отражает не только «ощущение», но и ожидаемое влияние ветра на окружающую среду.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60117"/>
            <a:ext cx="4663800" cy="2023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 типах ветров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ветров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вид ветра с тем, где он возникает, и приводят пример. Главное различие — длительность и масштабы распространения.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можно отличать по «сезонности» и по площади: постоянные и сезонные влияют шире, местные — локально.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ветры Земли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дуют от тропических широт к экватору. Их направление устойчиво в больших областях и помогает понять общий перенос воздуха в атмосфере.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ветры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ветры чаще всего встречаются в умеренных широтах. Они относятся к части общего атмосферного «круга» и влияют на погодные условия.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ветры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ветры связаны с холодными областями у полюсов. Из-за разницы температур они входят в глобальную систему движения воздуха и воздействуют на климат.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Муссоны: ветры, которые меняют направление
</a:t>
            </a:r>
            <a:endParaRPr lang="en-US" sz="2678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переходный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суша и океан прогреваются по-разному, меняется направление воздушных потоков. Воздух начинает приходить с другой стороны, чем раньше.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влажный муссон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муссоны приносят влажный воздух и чаще вызывают обильные дожди. Это важная сезонная часть климата для многих районов Азии.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более сухой муссон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муссон чаще дует с суши. Он приносит более сухую погоду, поэтому сезоны становятся заметно различными и влияют на быт и сельское хозяйство.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Бриз: дневной и ночной прибрежный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суша нагревается быстрее моря, поэтому воздух над ней легче поднимается вверх. В результате ветер дует с воды на берег — это морской бриз.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суша остывает быстрее, чем вода, и ситуация меняется: воздух над сушей становится холоднее и плотнее. Тогда ветер направляется с берега к морю — береговой бриз. 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 учебного сравнения (условные значения), 2026-05-12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ветров по масштабу и длительности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Бриз и фён обычно затрагивают локальные районы и сменяются в течение суток. Муссоны и пассаты действуют на больших территориях дольше, чем местные ветры.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видно: наибольший «охват» у пассатов, а у бриза и фёна — наименьший. Штормовой ветер силён, но его длительность обычно ограничена.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8556" y="4133530"/>
            <a:ext cx="336787" cy="384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ветры и сильные явления погоды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Бури и шквалы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бурь и шквалов ветер резко усиливается, порывы становятся непредсказуемыми. Это может приводить к падению деревьев, повреждению крыш и резким изменениям условий на дорогах.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ураганах сильный ветер способен разрушать здания и инфраструктуру. В центре урагана скорость ветра может превышать 33 м/с, нанося удар с большой энергией.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 представляет собой быстро вращающийся столб воздуха, который может появляться при грозовой погоде. Его действие локально, но разрушения бывают очень быстрыми и значительными.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людей
</a:t>
            </a:r>
            <a:pPr algn="l" indent="0" marL="0">
              <a:lnSpc>
                <a:spcPct val="90000"/>
              </a:lnSpc>
              <a:buNone/>
            </a:pPr>
            <a:r>
              <a:rPr lang="en-US" sz="5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8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особенно опасен, когда сопровождается дождём, снегом или грозой. Порывы ухудшают видимость и повышают риск травм, падений и повреждений транспорта.
</a:t>
            </a:r>
            <a:endParaRPr lang="en-US" sz="12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влияет на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разности давления с переносом воздуха, влагой и формированием фронтов.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жизни людей в прошлом и сейчас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времена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использовали ветер для парусных судов и работы мельниц. По направлению ветра моряки выбирали путь, а мельники регулировали работу механизмов под силу воздушного потока.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Сушка урожая и быт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помогал сушить травы, зерно и древесину, ускоряя подготовку материалов. Его использовали и в хозяйстве рядом с домом, чтобы быстрее проветривать и подсушивать заготовки.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превращают энергию воздуха в электричество и помогают получать данные о погоде. Наблюдения за ветрами важны для понимания климата и предупреждения опасных явлений.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Ветроэнергетика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ветроэнергетики — отсутствие дыма и использование возобновляемого источника энергии. Но мощность зависит от погоды, а работа турбин требует подходящих ветреных мест и учитывает уровень шума.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Ветряные турбины превращают энергию движения воздуха в электричество. Это работает без сжигания топлива: лопасти вращаются, а генератор производит ток.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0234"/>
            <a:ext cx="4339200" cy="20738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риски ветра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ветер может помогать в природе и хозяйстве, но также способен создавать проблемы при сильных порывах.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полезен при умеренных условиях, а вред усиливается с ростом силы и при сочетании с осадками. Итог зависит от силы, места и сопутствующей погоды.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из учебного содержания по теме «Ветры», 2026-05-12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описанным примерам (условные значения), 2026-05-12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ветер на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ветер переносит песок и способствует образованию барханов. На равнинах и в степях он усиливает испарение и высушивание почвы.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подчёркивает: ветер активно меняет поверхность и переносит частицы. Особенно заметны эффекты там, где нет плотного растительного покрова.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и прогнозируют ветер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прогнозы учитывают давление, температуру, влажность, облачность и рельеф местности. Эти факторы помогают предсказать, куда и насколько усилится ветер.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измеряют анемометром, а направление — флюгером. Это даёт численные значения, по которым метеорологи оценивают состояние атмосферы.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метеостанциях данные о ветре собирают ежедневно, а затем сравнивают с наблюдениями прошлых дней. Так точнее понимают, как меняется погода в течение времени.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ветрах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устойчивые ветры на Земле наблюдаются в районе Антарктики. Там воздушные потоки часто отличаются высокой стабильностью, из-за чего явление заметно даже в длительных наблюдениях.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побережьях бризы обычно повторяются каждый день. Из-за суточного изменения нагрева моря и суши ветер закономерно меняет направление утром и вечером.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сильный ветер может переносить огромные массы песка и менять форму дюн. Постоянное движение частиц со временем «перестраивает» рельеф песчаных территорий.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ветер нередко усиливается в ущельях и на перевалах. Рельеф направляет поток воздуха и может ускорять его, делая порывы более ощутимыми.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ветер — важная часть природы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 из-за неравномерного нагрева поверхности Земли и движения воздуха между областями разного давления. Он влияет на погоду, климат и живые организмы, помогая людям точнее понимать природу и безопасно действовать.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2026-05-12T23:46:21Z</dcterms:created>
  <dcterms:modified xsi:type="dcterms:W3CDTF">2026-05-12T23:46:21Z</dcterms:modified>
</cp:coreProperties>
</file>