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Булгаков-врач: как медицинский опыт сформировал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у Булгакова стала школой характера, взгляда и слова.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родился в Киеве в 1891 году и окончил медицинский факультет в 1916-м. Его врачебная практика пришлась на войну, революцию и Гражданскую войну, когда медицина работала в условиях крайнего дефицита и постоянной неопределённости.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на фоне эпохи перемен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университете Булгаков освоил анатомию, хирургию, терапию и акушерство, получив полноценную подготовку врача начала XX 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образование Булгакова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выработала у него привычку к точному наблюдению, вниманию к деталям и логическому анализу состояния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эти навыки отразились в прозе: в достоверных описаниях, точной терминологии и интересе к внутреннему миру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1916–1917 годах Булгаков работал сельским врачом в Смоленской губернии. Он принимал пациентов, принимал роды, делал небольшие операции и нередко оставался один на один с тяжёлыми случаями.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Смоленской губернии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опыт лёг в основу цикла «Записки юного врача»: в нём живые профессиональные эпизоды превращены в честный рассказ о страхе, ответственности и первых решениях молодого доктора.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насколько коротким был его путь в медицине по сравнению с литературной карьерой.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лет врачебной работы дали материал, который определил темы и интонацию всей прозы Булгакова.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врачебной биографии Булгакова
</a:t>
            </a:r>
            <a:endParaRPr lang="en-US" sz="2241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А. Булгакове; даты: 1891, 1916, 1916–1917, 1917–1918, 1918, 1921.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на фоне войны и революции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опоры на систему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уездной медицине не хватало транспорта, препаратов и специалистов, поэтому врачу приходилось быстро принимать решения в почти полевых условиях.
</a:t>
            </a:r>
            <a:endParaRPr lang="en-US" sz="1074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болезни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видел тиф, последствия ранений и тяжёлые осложнения после родов, когда помощь требовалась немедленно, а времени на ошибки почти не было.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практики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врач нередко работал без помощников и лабораторий, полагаясь на опыт, наблюдательность и собственную ответственность за исход лечения.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Моральное напряжение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среда усилила в его будущих текстах темы тревоги, выбора и цены профессионального промаха, когда одно решение влияет на человеческую жизнь.
</a:t>
            </a:r>
            <a:endParaRPr lang="en-US" sz="10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медицинский опыт превращался в литературу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наблюдения в кабинете и на вызове к художественной прозе Булгакова.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юного врача» как художественная автобиография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вызов и первая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особенно заметно, как молодой доктор учится действовать без права на промедление. Ошибка ещё возможна, но уже становится тяжёлой нравственной нагрузкой. Так будничный врачебный эпизод превращается в историю взросления и внутренней проверки.
</a:t>
            </a:r>
            <a:endParaRPr lang="en-US" sz="102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Роды, страх и профессиональная 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роды в тексте показаны без прикрас: тревога героя, нехватка опыта и необходимость принимать решение в одиночку создают напряжение. Булгаков не скрывает неуверенность врача, но именно этим делает рассказ убедительным и человечным.
</a:t>
            </a:r>
            <a:endParaRPr lang="en-US" sz="102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деревни и голос наблюдателя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в этих текстах часто смотрят на молодого врача настороженно, и это усиливает драму каждого визита. Автор соединяет точные медицинские детали с живой речью, поэтому цикл читается как подлинный дневник службы и испытания.
</a:t>
            </a:r>
            <a:endParaRPr lang="en-US" sz="11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89061"/>
            <a:ext cx="3934500" cy="17068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врачебный опыт входит в разные произведения и меняет их художественный тон.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тема у Булгакова не ограничена одним циклом: она проходит через прозу разных лет и усиливает психологическую достоверность.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наблюдения в прозе Булгакова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Булгакова; сопоставление по мотивам врачебной биографии.
</a:t>
            </a:r>
            <a:endParaRPr lang="en-US" sz="111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ценил точность диагноза и внимательно относился к мелочам, потому что именно детали часто определяют правильное понимание состояния больного.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качества врача Булгакова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умел сохранять уважение к пациенту независимо от его возраста, образования и положения, видя в каждом прежде всего человека, а не случай.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опирается на клиническую терминологию, знание анатомии и ясную логику наблюдения, что делает описания особенно убедительными.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 сложных вещах Булгаков писал через конкретную деталь, превращая медицинское знание в выразительный художественный язык.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булгаковской прозе медицинская тема чаще всего проявляется через момент критического выбора, когда решение нужно принять быстро и без права на повторную попытку.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не с техникой лечения, а с нравственной нагрузкой врачебной работы.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унаследованные из медицины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Булгакова: «Записки юного врача», «Морфий», «Белая гвардия», «Мастер и Маргарита».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«Морфий» и границы врачебного знания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профессии
</a:t>
            </a:r>
            <a:pPr algn="ctr" indent="0" marL="0">
              <a:lnSpc>
                <a:spcPct val="100000"/>
              </a:lnSpc>
              <a:buNone/>
            </a:pPr>
            <a:r>
              <a:rPr lang="en-US" sz="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врач хорошо знает действие морфия, дозировки и опасности препарата. Но это знание остаётся теоретическим, пока он не сталкивается с личной болью и внутренней слабостью.
</a:t>
            </a:r>
            <a:endParaRPr lang="en-US" sz="1129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зависимости
</a:t>
            </a:r>
            <a:pPr algn="ctr" indent="0" marL="0">
              <a:lnSpc>
                <a:spcPct val="100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обезболивание как спасение от страдания, герой постепенно теряет контроль над собой. Профессиональная подготовка не предотвращает привыкание и не останавливает разрушение личности.
</a:t>
            </a:r>
            <a:endParaRPr lang="en-US" sz="1036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моменту рассказа врач уже не способен помочь себе. Булгаков показывает, что компетентность без нравственной опоры и силы воли не защищает человека от краха.
</a:t>
            </a:r>
            <a:endParaRPr lang="en-US" sz="11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врача к писателю: путь Булгакова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реальные этапы биографии и литературного становления Михаила Булгакова.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врача начала XX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 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работал без достаточного запаса материалов, лекарств и помощников. Часто приходилось действовать быстро, полагаясь на опыт, наблюдательность и минимальные ресурсы.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срочный вызов зависел от погоды, состояния дорог и удалённости сёл. Поэтому медицинская помощь нередко запаздывала, а врач оказывался почти один на один с ситуацией.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влияла не только на здоровье пациентов, но и на возможность врача действовать эффективно и своевременно.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общества часто оказывались сильнее медицинских знаний и ограничивали результат лечения.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проблемы, которые видел Булгаков-врач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«Запискам юного врача» и другим произведениям М. А. Булгакова.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96" y="1779911"/>
            <a:ext cx="209400" cy="18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013" y="1768877"/>
            <a:ext cx="208200" cy="2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792" y="1768877"/>
            <a:ext cx="182175" cy="208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медицина повлияла на стиль Булгакова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подготовка приучила Булгакова замечать малейшие изменения внешности, поведения и речи. Благодаря этому его персонажи выглядят живыми, а сцены — убедительными и психологически точными.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сжатость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строит фразы так, чтобы сразу передавать суть состояния. Краткий диалог, точная деталь и ясная логика помогают ему писать без лишних слов, но с сильным эффектом.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даже в фантастике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гротескные и фантастические эпизоды у Булгакова опираются на наблюдаемую реальность. Поэтому необычное в его прозе не кажется случайным и сохраняет внутреннюю достоверность.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личный опыт превращался в художественный материал.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биография стала не фоном, а источником тем, образов и конфликтов в его литературе.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Булгаков-врач и Булгаков-писатель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биографические материалы о М. А. Булгакове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напоминает, что ошибка врача влияет не только на лечение, но и на судьбу человека, поэтому тема профессиональной ответственности остаётся очень современной.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врача у Булгакова актуален сегодня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помогают увидеть, как важно доверие между пациентом и специалистом, особенно когда у системы здравоохранения мало времени и ресурсов.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Булгаков интересен как пример человека, который превратил собственную профессию в источник серьёзной литературы и глубоких моральных вопросов.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врача у него понятен и сегодня, потому что он связан с универсальными переживаниями: страхом, надеждой, болью и ожиданием помощи.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вошёл в русскую культуру как писатель, который сумел сохранить в литературе живой опыт реальной врачебной практики начала XX века.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Булгакова-врача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объединила научную точность и художественное воображение, поэтому медицинские сцены у него звучат достоверно, а нравственные конфликты — особенно остро.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профессии врача и дара писателя сделало Булгакова фигурой, важной не только для литературы, но и для культурной памяти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как источник булгаковской правды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врача дал Булгакову материал для тем, образов и интонации, а его наблюдательность превратила биографию в основу художественной правды и нравственной глубины.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2026-05-23T20:24:59Z</dcterms:created>
  <dcterms:modified xsi:type="dcterms:W3CDTF">2026-05-23T20:24:59Z</dcterms:modified>
</cp:coreProperties>
</file>