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прямой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путь к прямой — по перпендикуляру.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прямой помогает строить чертежи, сравнивать отрезки и понимать высоту треугольника. Позже оно пригодится и в координатной плоскости, и в задачах с уравнениями прямой.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понятие в геометрии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показывает кратчайший путь от точки до прямой, а наклонный отрезок всегда длиннее.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под таким углом отрезок к прямой является перпендикуляром и задаёт расстояние.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из школьного курса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перпендикуляр самый короткий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прямоугольным треугольником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точку с прямой перпендикуляром и наклонным отрезком, получается прямоугольный треугольник. В нём перпендикуляр — это катет, а не самая длинная сторона.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наклонный отрезок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отрезок в такой схеме играет роль гипотенузы. По свойству прямоугольного треугольника она длиннее любого катета, поэтому перпендикуляр всегда короче.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расстояние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перпендикуляра и измерения отрезка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расстояния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всех отрезков, проведённых от точки к прямой, самым коротким всегда будет только перпендикуляр. Именно его длину и называют расстоянием.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наклонный отрезок образует с прямой треугольник, поэтому он получается длиннее. Чем сильнее наклон, тем заметнее разница в длине.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проверять на задачах: если отрезок не образует прямой угол с прямой, он не может быть искомым расстоянием.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один и тот же принцип наглядно: при увеличении наклона отрезок становится длиннее.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маленькое значение у перпендикуляра, значит именно он задаёт расстояние до прямой.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 свойству перпендикуляра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от точки к прямой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случае ничего опускать не нужно: точка и прямая совпадают по положению, поэтому длина до прямой отсутствует.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такое расстояние получается, когда точка уже принадлежит прямой.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расстояния от точки до прямой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расстояние от точки до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одна и та же величина находится в разных ситуациях: на чертеже, на координатной плоскости и в треугольнике.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задачах используются разные способы, но результат всегда один: длина кратчайшего отрезка до прямой.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этот приём обычно только упоминают, чтобы показать: одна и та же геометрическая идея может решаться и построением, и расчётом.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координаты точки и уравнение прямой, расстояние можно вычислить по формуле. Этот способ даёт точный ответ без измерений на рисунке.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решение особенно полезно в задачах, где чертёж не помогает или нужен аккуратный числовой результат. Здесь геометрия соединяется с вычислениями.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расстояние в координатной теме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координатной плоскости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точки A(2; 3) и прямой 2x - y + 4 = 0 расстояние находят не по линейке, а по формуле. Сначала подставляют координаты точки в выражение прямой.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длину перпендикуляра к этой прямой и получают точный числовой ответ. Такой пример показывает, что геометрическую задачу можно решить с помощью алгебры.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 — это отрезок, проведённый из вершины перпендикулярно к противоположной стороне, поэтому он показывает кратчайшее расстояние от вершины до этой стороны.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высоту удобно использовать в задачах на площадь треугольника: сначала находят перпендикуляр, а затем применяют его длину как нужное расстояние.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вершину как точку, а сторону треугольника как прямую, то найденное расстояние совпадает с длиной высоты и измеряется в тех же единицах.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высотой треугольника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решения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того, что дано в условии: рисунок, координаты, треугольник или случай, когда точка уже лежит на прямой.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 расстояние принимают любой отрезок, соединяющий точку с прямой. Но правильным ответом будет только перпендикуляр, потому что он короче остальных.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расстояние отрицательным. В геометрии длина отрезка не может быть меньше нуля, поэтому результат всегда неотрицателен.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различать прямую и отрезок: в этой теме ищут расстояние именно до бесконечной прямой, а не только до её части на рисунке.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вызывает и неточный чертёж: если перпендикуляр построен под углом, отличным от 90°, измерение уже не показывает истинное расстояние.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сравниваются разные отрезки, проведённые от одной точки к одной прямой, чтобы увидеть различие в их длине.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маленькое значение у перпендикуляра: именно он задаёт искомое расстояние, а наклонные отрезки всегда длиннее.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объяснения свойства перпендикуляра; дата не требуется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длина отрезка до прямой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73" y="2511713"/>
            <a:ext cx="303188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стена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представить, насколько близко человек стоит к стене или к забору. Самым коротким путём будет отрезок, идущий прямо к поверхности под прямым углом.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линия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важно понимать, пересёк ли мяч линию разметки и как далеко он находится от неё. Здесь тоже нужен кратчайший путь до прямой границы.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и маршрут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схемах линию маршрута удобно воспринимать как прямую. Тогда расстояние до неё показывает, насколько объект отклонился от нужного направления.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дорога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дорогу представить прямой линией, расстояние до неё помогает оценить расположение дома на плане. Это полезно при чтении схем, чертежей и карт местности.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понятие встречается в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результат можно получить разными способами в зависимости от условий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 данным задачи, но во всех случаях находят одну и ту же величину — кратчайшее расстояние до прямой.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найти расстояние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перпендикуляра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прямой угол помогает увидеть, что перпендикуляр построен правильно. Именно такой отрезок показывает кратчайший путь от точки до прямой и не может быть заменён наклонной линией.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точки провести другой отрезок, он окажется длиннее. Поэтому расстояние — это не просто соединение точки с прямой, а строго перпендикулярный отрезок, измеряемый по определённому правилу.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нужна дальше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площадей часто используют высоты и основания. Понимание расстояния до прямой помогает правильно видеть, какой отрезок нужен для формул и построений.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 треугольниках расстояние от вершины до стороны превращается в высоту. Это помогает связывать геометрию фигуры с её свойствами и вычислениями.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 понятие встречается на координатной плоскости, где важно точно определять положение точки относительно прямой и находить длину перпендикуляра по данным числам.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алгебраическая запись прямой, расстояние от точки до неё можно вычислять формулой. Так геометрический смысл соединяется с алгебраическими действиями.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прямой — это длина перпендикуляра; если точка лежит на прямой, оно равно нулю. Этот вывод пригодится в построениях, измерениях и вычислениях.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2026-05-24T17:55:22Z</dcterms:created>
  <dcterms:modified xsi:type="dcterms:W3CDTF">2026-05-24T17:55:22Z</dcterms:modified>
</cp:coreProperties>
</file>