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что изучает наука и почему она важна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где и почему живут люди, как устроены природные системы и как они связаны.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системе школьных наук и в жизни общества
</a:t>
            </a:r>
            <a:endParaRPr lang="en-US" sz="181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«География» происходит от греческих слов geō — «Земля» и graphō — «пишу, описываю». Это наука о Земле, которая объединяет физику, биологию, историю, экономику и экологию. Она отвечает на вопросы о размещении объектов и причинах изменений.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479" y="1341433"/>
            <a:ext cx="246012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смотрит на мир через пространство
</a:t>
            </a:r>
            <a:endParaRPr lang="en-US" sz="2207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уточняет, где именно находится объект и как его положение влияет на природу и деятельность людей. Это основа для объяснения различий между территориями.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район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«территория» и «район» помогают описывать масштабы и границы явлений. Географу важно, где заканчивается один тип условий и начинается другой.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— это система взаимосвязанных элементов: дорог, поселений, торговых путей, природных каналов. Через сети видно, как распространяются услуги, товары и влияние.
</a:t>
            </a:r>
            <a:endParaRPr lang="en-US" sz="1352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выражают перемещение людей, грузов, воды или энергии. Анализ потоков объясняет, почему одни места развиваются быстрее, а другие остаются периферийными.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показывают, как природные условия и общественные решения взаимодействуют между собой. Географический подход помогает сравнивать территории по климату, рельефу, населению и хозяйству.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61190"/>
            <a:ext cx="4724400" cy="2355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 объектам помогает точнее ставить вопросы: для природы — «почему так устроено», для общества — «как это влияет на жизнь и производство», для данных — «как правильно описать и сравнить пространство».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география разделяется по объектам исследования: природа, общество, а также способы работы с картами и данными.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географии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(структурная схема, без привязки к точным процентам)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географической оболочки и их взаимосвязь
</a:t>
            </a:r>
            <a:endParaRPr lang="en-US" sz="181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систему: обмен веществом и энергией идет между оболочками, а деятельность человека усиливает и ускоряет многие изменения.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компоненты рассматривают вместе, становится видно, что природные процессы и хозяйственные решения взаимно влияют друг на друга.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элементы географии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направление рек, формирует долины и водоразделы, усложняет или облегчает строительство. Он также определяет, где удобнее размещать населенные пункты и инфраструктуру.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задает режим тепла и осадков, поэтому от него зависят типы сельского хозяйства и потребность в отоплении. Климат влияет и на способы организации водоснабжения.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воды, почвы, растительность и животный мир образуют условия для жизни людей и для хозяйственной деятельности. Их состояние меняется вслед за климатом и человеческими решениями.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передает карта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территорию в уменьшенном и обобщенном виде. Масштаб, условные знаки и легенда позволяют «прочитать» местность и сравнивать разные районы между собой, даже если они удалены.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карта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любой карте есть заголовок, масштаб и координатная сетка. Стороны горизонта и подписи помогают ориентироваться, а условные обозначения раскрывают содержание карты — от рельефа до хозяйственных объектов.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как главный язык географии
</a:t>
            </a:r>
            <a:endParaRPr lang="en-US" sz="2026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география получает и обрабатывает 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полевых наблюдений до прогноза на основе пространственного анализа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координатам можно однозначно определить положение объекта относительно экватора и меридианов.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измеряет удаленность от экватора, а долгота — от нулевого меридиана. Экватор и нулевой меридиан задают систему отсчета для точного определения места.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типологии методов)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географических исследований
</a:t>
            </a:r>
            <a:endParaRPr lang="en-US" sz="265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позволяет видеть явления одновременно на местности и на карте, а также отслеживать изменения во времени с использованием пространственных данных.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дополняют друг друга: одни дают исходные сведения, другие выявляют закономерности и объясняют пространственные связи. 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рассматривает численность людей, характер их размещения и плотность, а также объясняет причины различий между регионами, опираясь на природные условия и социально-экономические факторы.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миграциям: переездам между территориями, их направлению и последствиям для городов и сельской местности. Миграции меняют демографическую структуру и нагрузку на инфраструктуру.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расселение изучаются через рост городов, изменение роли пригородов и формирование городских агломераций. Географический анализ показывает, как связаны работа, жилье и транспорт.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по Земле крайне неравномерно: наиболее заселены равнины, побережья и регионы с благоприятным климатом, а наименее — пустыни, высокогорья, полярные районы и зоны экстремальной засухи.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 объект географии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территориальное разделение труда
</a:t>
            </a:r>
            <a:endParaRPr lang="en-US" sz="214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хозяйства изучает отрасли экономики и особенности их размещения на территории. Территории конкурируют ресурсами и доступностью рынков, поэтому структура экономики везде складывается по-разному.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тяготеет к сырьевым базам, энергетическим ресурсам, транспортным узлам и крупным рынкам сбыта. Это определяет, где возникают заводы, центры переработки и связанные с ними рабочие места.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 климата, почв, водных ресурсов и рельефа. Поэтому зерновые, рис, виноград, кофе и другие культуры выращиваются в разных природных условиях и с разными технологиями.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666" y="1518350"/>
            <a:ext cx="4749918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выступают «фундаментом» для отраслей: климат поддерживает аграрное производство, полезные ископаемые — добычу, а морские условия — транспорт и торговлю.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природных условий и хозяйства
</a:t>
            </a:r>
            <a:endParaRPr lang="en-US" sz="213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типовые ситуации, когда природные условия задают возможности для определённых отраслей, а хозяйственная деятельность закрепляется в конкретных регионах.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9759" y="1610000"/>
            <a:ext cx="289781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7746" y="3418724"/>
            <a:ext cx="443700" cy="35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значение для географии
</a:t>
            </a:r>
            <a:endParaRPr lang="en-US" sz="207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сырьё для промышленности и среду обитания для биоразнообразия. Для географии важно учитывать, где леса расположены, и как меняется их состояние при вырубках.
</a:t>
            </a:r>
            <a:endParaRPr lang="en-US" sz="129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подземные воды определяют орошение, водоснабжение и возможности гидроэнергетики. География оценивает качество воды и риски дефицита для населения и хозяйства.
</a:t>
            </a:r>
            <a:endParaRPr lang="en-US" sz="1369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пригодность земель влияют на сельское хозяйство и расселение. География анализирует эрозию, засоление и необходимость рационального использования территорий.
</a:t>
            </a:r>
            <a:endParaRPr lang="en-US" sz="1299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и топливные ресурсы формируют центры добычи и переработки, а также транспортные коридоры. Важны вопросы освоения, экологии и удалённости от потребителей.
</a:t>
            </a:r>
            <a:endParaRPr lang="en-US" sz="1355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рекреационные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 задают условия выращивания культур и комфортность проживания. Рекреационные ресурсы (мягкий климат, ландшафты) поддерживают туризм, но требуют охраны природных территорий.
</a:t>
            </a:r>
            <a:endParaRPr lang="en-US" sz="1226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типов карт в школьном курсе географии (без привязки к конкретным измеримым значениям).
</a:t>
            </a:r>
            <a:endParaRPr lang="en-US" sz="851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карт по содержанию и назначению
</a:t>
            </a:r>
            <a:endParaRPr lang="en-US" sz="256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 особенно полезны для сравнения явлений в разных местах, а обзорные помогают увидеть общую картину территории и задать правильный масштаб анализа.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карт показывает: один и тот же район можно рассматривать с разных сторон. Географический вывод становится надежнее, когда данные подтверждаются несколькими картами.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передает форму Земли без картографических искажений, но показывает объекты в более общем виде. Атлас объединяет серию карт по одной территории или теме, позволяя сопоставлять сведения разных масштабов.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геосервисы и ГИС дают практические инструменты: увеличение масштаба, добавление слоев информации, измерение расстояний и сравнение территорий по множеству признаков, включая динамику изменений.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карта, атлас и цифровые геосервисы
</a:t>
            </a:r>
            <a:endParaRPr lang="en-US" sz="228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географический образ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формирования «образа» территории: от природных условий к образу жизни и экономике (школьная модель взаимосвязей).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обзор глобальных проблем (качественная оценка, без привязки к точным статистическим значениям).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географические проблемы
</a:t>
            </a:r>
            <a:endParaRPr lang="en-US" sz="261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проблемы проявляются по-разному: рядом с ними меняются ресурсы, риски и качество жизни. Важны не только причины, но и то, где последствия становятся особенно заметными.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неравномерность означает, что уязвимость распределена неодинаково. География связывает природные и социальные причины, чтобы понимать, почему одни территории страдают сильнее.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географию в 10 классе
</a:t>
            </a:r>
            <a:endParaRPr lang="en-US" sz="2759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мышление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тренирует умение видеть связи «где и почему»: читать карты, сопоставлять территории и находить закономерности. Это помогает не только в учебе, но и в повседневных решениях.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данными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Учащийся учится анализировать диаграммы, таблицы и статистику, связывая цифры с пространством. Такой навык полезен, когда нужно оценивать сообщения в новостях и исследованиях.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профессиями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знания востребованы в экологии, туризме, транспорте, градостроительстве, логистике, картографии и анализе данных. Понимание территории становится конкурентным преимуществом.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актуальных событий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разбираться в темах климата, миграций, ресурсов и международной торговли. Понимание пространственного контекста делает выводы более точными и осмысленными.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 наука о Земле, человеке и пространстве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природные компоненты Земли, население и хозяйство и рассматривает их взаимосвязи в пространстве и во времени. Карта, координаты и методы помогают объяснять различия территорий и последствия деятельности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2026-05-13T23:02:27Z</dcterms:created>
  <dcterms:modified xsi:type="dcterms:W3CDTF">2026-05-13T23:02:27Z</dcterms:modified>
</cp:coreProperties>
</file>