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«Женитьба комара»: смешная русская народная песня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Веселая небылица о комариной свадьбе и звучном народном слове.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песня: живое слово народа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складывались давно и передавались устно. У них часто нет одного автора. «Женитьба комара» — детский фольклор: простые слова, повторы и нарочно смешные события.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1388" y="1490720"/>
            <a:ext cx="63577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2975" y="3185803"/>
            <a:ext cx="792600" cy="704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Небылица: как рождается смешная выдумка
</a:t>
            </a:r>
            <a:endParaRPr lang="en-US" sz="2505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привычного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небылице все нарочно перепутано: знакомые вещи ведут себя не так, как в жизни. Именно поэтому текст сразу кажется смешным и удивительным.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игра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 любит повторяющиеся строки, припевы и созвучия. Они помогают удержать внимание, делают речь ритмичной и превращают чтение в забавную игру.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вместо правды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вымысел важнее точности. Комар может стать женихом, а обычный праздник — превратиться в странную и веселую историю, которую интересно слушать.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устный 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легко произносить вслух и пересказывать. Они звучат живо, потому что построены как короткий веселый рассказ, который хочется повторить еще раз.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— комар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 в песне совсем маленький, но ему отведена роль важного жениха. Такой контраст между размером и значением сразу вызывает улыбку у слушателя.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шутка строится на преувеличении: крошечное насекомое ведет себя почти как настоящий праздничный герой. От этого история кажется особенно озорной и необычной.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маленькие детали здесь работают на праздник: они помогают представить не строгий обряд, а веселое и чуть-чуть смешное торжество.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 свадьба часто связана с шутками, прибаутками и праздничной суетой. Поэтому сюжет звучит легко и сразу настраивает на хорошее настроение.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Свадьба в песне звучит шумно и радостно: будто все вокруг готовятся к веселью, музыке и оживленному движению гостей.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Свадьба как веселый праздник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 — главный герой, и именно вокруг него строится вся смешная история. Он сразу задает тон песне: маленький, но очень важный.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 становится рядом с комаром и образует с ним забавную пару. Вместе они выглядят как сказочные гости, попавшие на необычную свадьбу.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персонажи появляются коротко и ясно, без длинных объяснений. Благодаря этому их легко запомнить даже после первого прослушивания песни.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герой добавляет еще одну смешную подробность. Так песня напоминает игру, где цепочка образов постепенно становится все веселее.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появляется в песне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повтор и ритм ведут песню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повторяются слова и похожие строки. Благодаря этому текст легко петь хором, а ритм помогает держать общий темп.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складываются в веселую музыкальную цепочку. Песня звучит как маленькое представление, где слова будто сами пляшут.
</a:t>
            </a:r>
            <a:endParaRPr lang="en-US" sz="1019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задает простой и звучный рисунок: короткие строки сразу настраивают слушателя на игру и запоминаются почти с первого раза.
</a:t>
            </a:r>
            <a:endParaRPr lang="en-US" sz="12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песни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созвучия и припевные строки делают песню звонкой и подвижной. Она легко ложится на слух и напоминает маленькую пляску.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здесь мягко покачивается, поэтому слова хочется произносить вместе и в одном темпе. Для детского исполнения такое звучание особенно приятно и понятно.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646" y="1534738"/>
            <a:ext cx="634297" cy="6342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26" y="2643847"/>
            <a:ext cx="317148" cy="634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646" y="3785183"/>
            <a:ext cx="634297" cy="6342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смешная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9463" y="1392222"/>
            <a:ext cx="4901100" cy="8710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уже потому, что крошечный комар ведет себя как важный жених. Обычная жизнь в песне нарочно перевернута, и именно это веселит слушателя.
</a:t>
            </a:r>
            <a:endParaRPr lang="en-US" sz="1408" dirty="0"/>
          </a:p>
        </p:txBody>
      </p:sp>
      <p:sp>
        <p:nvSpPr>
          <p:cNvPr id="10" name="Text 3"/>
          <p:cNvSpPr txBox="1"/>
          <p:nvPr/>
        </p:nvSpPr>
        <p:spPr>
          <a:xfrm>
            <a:off x="1125625" y="2501336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Преувеличение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юмор любит делать маленькое большим и значительным. Из-за такого преувеличения даже простая история о насекомых превращается в озорную шутку.
</a:t>
            </a:r>
            <a:endParaRPr lang="en-US" sz="1408" dirty="0"/>
          </a:p>
        </p:txBody>
      </p:sp>
      <p:sp>
        <p:nvSpPr>
          <p:cNvPr id="11" name="Text 4"/>
          <p:cNvSpPr txBox="1"/>
          <p:nvPr/>
        </p:nvSpPr>
        <p:spPr>
          <a:xfrm>
            <a:off x="1159463" y="3642678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нелепица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нет злости или насмешки над кем-то. Смешное здесь доброе, легкое и дружелюбное, поэтому текст вызывает улыбку, а не смущение.
</a:t>
            </a:r>
            <a:endParaRPr lang="en-US" sz="140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воображение умеет превращать обычных насекомых в героев большого события. Так появляется веселая сказочная история, понятная и детям, и взрослым.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фантазия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важна игра: привычный мир вдруг становится нелепым, но очень живым. От этого слушатель охотно следит за каждым новым поворотом.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любит простые образы, которые легко представить и повторить. Поэтому такие тексты быстро запоминаются и хорошо звучат вслух.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фантазия делает песню яркой: в ней есть шутка, движение и радость народного слова, которое оживает в пении.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962" y="3185803"/>
            <a:ext cx="792600" cy="704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975" y="1536980"/>
            <a:ext cx="792600" cy="63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превращается в игру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в такт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Песню удобно сопровождать хлопками: они помогают почувствовать размер и делают исполнение живым. Ребенок быстро включается в ритм и поет увереннее.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инсценировка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можно показать движениями: кто-то изображает комара, кто-то — муху, а кто-то гостей. Так текст сразу становится понятнее и смешнее.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произносят вместе, песня звучит дружно и весело. Общий голос усиливает шутку, а повторяющиеся строки легко подхватывают все участники.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хорошо звучит в кругу, когда дети идут, поворачиваются и передают друг другу темп. Это делает игру похожей на веселый народный хоровод.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нет сложных выражений: используются короткие и знакомые слова. Поэтому текст легко слышится, быстро запоминается и без труда повторяется вслух.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фразы помогают сразу уловить смысл. Каждая строка звучит четко, будто маленький шаг в песне, а не длинный и трудный рассказ.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здесь звучит ласково и немного шутливо. Благодаря этому даже самый простой образ кажется ярким, добрым и понятным младшим школьникам.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ясные слова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муха делает песню смешнее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маленьких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 рядом с комаром создает смешную пару: оба героя крошечные, быстрые и суетливые. Из-за этого их «важное» поведение выглядит особенно забавно. Народная шутка строится на несоответствии между размером и ролью.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немного наоборот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жизни муха и комар не могут быть героями большого праздника, а в песне это возможно. Именно такой переворот делает историю небылицей. Слушатель улыбается, потому что привычный мир вдруг становится сказочным.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стала народной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63302" y="2119694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давно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Песню придумали не для книги, а для живого исполнения. Ее пели дома, на посиделках и в детской игре, поэтому она сразу запоминалась.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6600" y="2113300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Многократные пересказы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переходил от одного человека к другому. При каждом повторе слова могли немного меняться, но веселый смысл, ритм и шутка сохранялись.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69912" y="2080925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осталась именно та версия, которую легче всего петь и играть. Так песня стала частью фольклора, а не авторским произведением.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песня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выстроен как цепочка веселых событий: каждый шаг подталкивает следующий и делает историю похожей на прибаутку.
</a:t>
            </a:r>
            <a:endParaRPr lang="en-US" sz="8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тренирует память: короткие строки легко повторять, а знакомые слова помогают быстро запомнить весь текст и не сбиваться при пении.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развивает слух к ритму. Ребенок учится замечать, как звучат повторы, паузы и ударения, чтобы петь дружно и четко.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фольклор умеет шутить. В нем смешное не обижает, а вызывает улыбку и делает историю доброй и светлой.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учит ценить воображение. Обычные насекомые превращаются в героев, и становится видно, как из простой выдумки рождается яркий народный образ.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песня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исполнение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эта песня звучит в бодром темпе, когда слова произносят ясно и вместе. Тогда ритм становится живым, а каждая строка звучит как веселый шаг.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добавить улыбку, движение и общий подхват, песня превращается в маленький спектакль. В ней слышны праздник, игра и добрый смех слушателей.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нравятся маленькие герои, потому что они похожи на персонажей игры. Комар и муха выглядят смешно, а значит, за их историей интересно следить.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нравится детям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короткая и звучная, поэтому ее легко выучить на слух. Повторяющиеся строки помогают быстро запомнить текст и уверенно подпевать вместе со всеми.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есть чудесная путаница, но она добрая и веселая. Ребенок знакомится с фольклором через смех, движение и простую музыкальную игру.
</a:t>
            </a:r>
            <a:endParaRPr lang="en-US" sz="11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своему настроению песня близка прибаутке: в ней все подано шутливо, быстро и легко, а короткий сюжет сразу вызывает улыбку.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«Женитьба комара» среди других веселых текстов
</a:t>
            </a:r>
            <a:endParaRPr lang="en-US" sz="2174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небылица, она строится на нарочитой неправдоподобности. Маленький комар ведет себя как важный жених, и именно это создает комический эффект.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напоминает игровые припевки, потому что в ней важны повтор, ритм и удобство для совместного пения без долгого разучивания.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делают фольклор веселым и живым. В них можно одновременно слушать, петь, смеяться и играть, не отделяя одно от другого.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Веселая песня о фантазии и смехе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«Женитьба комара» показывает, как народная песня превращает маленький смешной сюжет в яркую игру слов и звуков. В этом и есть ее радость.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2026-05-24T04:51:43Z</dcterms:created>
  <dcterms:modified xsi:type="dcterms:W3CDTF">2026-05-24T04:51:43Z</dcterms:modified>
</cp:coreProperties>
</file>