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слов: как слова объединяются по смыслу
</a:t>
            </a:r>
            <a:endParaRPr lang="en-US" sz="2022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объединяются по теме и помогают точнее говорить и понимать текст.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темы помогают говорить и писать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нужны, чтобы быстрее находить слова по смыслу, избегать повторов и точнее выражать мысли в ответах, пересказах и небольших сочинениях.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тематическая группа слов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группа — это слова, которые относятся к одной жизненной теме. Например, к теме «школа» подходят урок, тетрадь, парта и звонок.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одну группу могут входить не только названия предметов, но и слова, обозначающие действия или признаки. Так тема объединяет разные слова по смыслу.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«зима» можно отнести снег, мороз, лёд, санки и метель. Общее значение темы делает такие слова частью одной смысловой системы.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слова собираются вокруг одной общей темы.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тематических групп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слова объединены одной темой, поэтому их легко использовать в одном тексте или задании.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тематических групп слов.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«природа» относятся слова лес, река, трава, небо, дерево и птица. Они часто встречаются в описаниях времени года и красивых мест.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«Природа»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подходят изображения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леса, поля или реки помогает сразу увидеть связь между словами. Так проще запомнить тематическую группу и представить её как единый образ.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тематические группы отличаются от синонимов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это слова, близкие по значению: смелый и храбрый, большой и огромный. У них похожий смысл, поэтому они взаимозаменяемы не всегда, но часто.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группа устроена иначе: в неё входят слова одной области жизни. В теме «спорт» могут быть мяч, стадион, тренер, бегать и победа.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 являются синонимами, но связаны общей темой. Значит, тематическая группа шире, чем ряд слов с похожим значением.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слов зависит от самой темы: одни группы легко расширяются, другие остаются более короткими.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слов может быть в одной теме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самая крупная группа — «природа», а самая маленькая — «транспорт». Тематические группы могут сильно различаться по размеру.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демонстрации тематических групп слов.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тематическую группу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проверить, подходят ли слова одной 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022" y="1948025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8313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7189" y="3438313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в словаре школьника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темы помогают рассказывать о близких людях, домашних делах и семейных событиях. Они часто нужны в устных ответах и небольших сочинениях.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группа о школе помогает описывать уроки, учебные принадлежности и школьные занятия. Она особенно полезна при пересказе и выполнении письменных работ.
</a:t>
            </a:r>
            <a:endParaRPr lang="en-US" sz="715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доме нужны, чтобы говорить о комнатах, мебели, порядке и быте. С такой группой легче строить точные и понятные предложения.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о городе и природе расширяют словарь для описаний окружающего мира. Они помогают точнее передавать впечатления от прогулок и наблюдений.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хобби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 свободном времени, интересах и общении. Чем больше таких слов знает ученик, тем живее и разнообразнее его речь.
</a:t>
            </a:r>
            <a:endParaRPr lang="en-US" sz="7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тематическая группа может включать слова разных частей речи, если они связаны общей темой.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внутри одной темы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связь важнее, чем часть речи: в одной группе могут быть названия предметов, действий и признаков.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тем «спорт» и «погода».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«Профессии»: кто и как работает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на дежурстве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больничном коридоре тихо, только слышны шаги и негромкие голоса. Врач в белом халате проверяет карточки, беседует с пациентом и готовит нужные назначения. Рядом стоят кабинет, инструмент и форма — слова, которые тоже относятся к теме работы.
</a:t>
            </a:r>
            <a:endParaRPr lang="en-US" sz="1021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учитель пишет на доске, объясняет новую тему и проверяет тетради. Ученики слушают, отвечают и поднимают руки. Здесь легко представить школьный кабинет, звонок и учебные принадлежности, потому что все они связаны с трудом учителя.
</a:t>
            </a:r>
            <a:endParaRPr lang="en-US" sz="1027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тематические группы помогают читать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повторяются слова одной темы, читатель быстрее понимает, о чём идёт речь, и заранее настраивается на нужную картину событий.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лиса, нора, следы, лес и охота сразу связываются в один смысловой ряд, поэтому основная мысль становится яснее ещё до конца абзаца.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научно-познавательных текстах такие слова особенно полезны: они подсказывают тему, помогают не теряться в фактах и быстрее находить главное содержание.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помогают выделять важные детали в рассказах, сказках и описаниях, потому что они показывают, какие объекты, действия и явления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пересказа важно не только помнить сюжет, но и правильно подбирать слова, которые связывают события в единый рассказ.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для пересказа текста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 — «предметы», но все категории дополняют друг друга и помогают передать текст полно и последовательно.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учебного задания по теме «Тематические группы слов».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объединении слов по 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смешивать близкие, но разные темы: например, слова про море и реку могут быть связаны водой, но относятся к разным объектам и признакам.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 и тогда, когда в группу попадает случайное слово, не связанное с общей темой: оно нарушает смысловую целостность и мешает понять задание.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общая тема тоже не помогает. Название должно быть точным: лучше «школьные принадлежности» или «домашние животные», чем просто «вещи».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ряду одно слово не подходит по теме. Таблица помогает быстро увидеть общее значение группы и выбрать лишнее слово.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лишнее слово по теме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тематическое значение позволяет сразу отделить слово, которое не относится к смысловому ряду.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материалу урока русского языка.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пополнять словарь тематическими группами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по теме урока и тексту для запоминания новых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«Путешествие»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вокзал, билет, чемодан, маршрут, поезд и дорога помогают сразу представить поездку. Они часто встречаются в рассказах о каникулах, экскурсиях и семейных выездах за город.
</a:t>
            </a:r>
            <a:endParaRPr lang="en-US" sz="961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теме легко подобрать и зрительный образ: карта, рюкзак, чемодан или поезд. Такие предметы усиливают впечатление движения и помогают точнее описывать путь и впечатления.
</a:t>
            </a:r>
            <a:endParaRPr lang="en-US" sz="96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группы зависит от того, сколько слов ученик может вспомнить по одной теме и насколько она связана с повседневным опытом.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тематических групп по размеру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«природа» оказалась самой крупной, а значит, её легче расширять новыми словами и примерами.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учебного задания по теме «Тематические группы слов».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тематические группы слов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выражать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нужные слова собраны по теме, легче подобрать именно то, что подходит к рассказу, описанию или ответу на уроке.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понимать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одной группы подсказывают тему текста и помогают быстрее выделять главное, особенно при чтении рассказов, сказок и познавательных статей.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 по теме достаточно, речь становится разнообразнее: ученик не повторяет одно и то же слово несколько раз подряд.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тематическими группами помогает упорядочить словарь, легче учить новые слова и увереннее использовать их в устной и письменной речи.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слов — ключ к точной 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объединяют слова по смыслу и помогают понимать тексты, расширять словарь, находить лишнее слово и строить связные ответы. Это важный навык для уроков русского языка.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2026-05-22T06:10:55Z</dcterms:created>
  <dcterms:modified xsi:type="dcterms:W3CDTF">2026-05-22T06:10:55Z</dcterms:modified>
</cp:coreProperties>
</file>