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размышления 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 чувства, память и смысл жизненных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людей с древности: в праздниках, труде, семье и школе. Она объединяет, помогает помнить важное и по-разному звучит в песне, марше, колыбельной или музыке к фильму.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Динамика, высота звуков и паузы меняют настроение произведения. Громкость, тишина, короткие остановки и переходы между высокими и низкими звуками усиливают впечатление слушателя.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отличает голоса и инструменты друг от друга. Благодаря ему скрипка, флейта, фортепиано и человеческий голос звучат по-разному, даже если играют одну и ту же мелодию.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темп передают движение музыки. Они могут сделать звучание спокойным, торжественным, быстрым или напряжённым, поэтому одно и то же произведение воспринимается по-разному.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создаёт узнаваемый образ произведения и помогает запомнить его. Именно по ней мы часто сразу узнаём песню или пьесу, даже если слышим её впервые после долгого перерыва.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мелодия возвращает к событию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знакомая песня может сразу напомнить о школьном празднике, поездке или семейной встрече. Музыка словно открывает дверь в прошлое и делает картину события очень живой.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воспоминания так сильны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лучше запоминать. Поэтому музыка часто становится ключом к личным воспоминаниям и связывает человека с местом, временем и людьми, которые были рядом.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вызывает музыка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музыка чаще всего связана с радостью и спокойствием, но эмоциональный отклик зависит от ситуации и слушателя.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музыка может вызывать разные чувства, поэтому её восприятие всегда связано с личным опытом.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учащихся 6 класса на уроке музыки, 2025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особенности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музыки часто отражает настроение и жизненный опыт. Кому-то ближе энергичные композиции, а кто-то предпочитает спокойные мелодии или песни с важными словами.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любимым жанрам можно заметить интересы человека: спорт, танцы, кино, игры, семейные традиции. Музыка становится частью привычек и способов отдыха.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показывают не только вкус, но и то, как человек переживает события. Через музыку легче понять, что его радует, волнует или поддерживает.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как часть истории времени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особенности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разных десятилетий слышны мода, язык, любимые инструменты и важные темы своего времени. По ним можно почувствовать, чем жили люди в ту эпоху.
</a:t>
            </a:r>
            <a:endParaRPr lang="en-US" sz="1434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песни тоже рассказывают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песни тоже становятся свидетельством времени. В них звучат переживания подростков и взрослых, поэтому музыка помогает увидеть, как меняются чувства и вопросы людей.
</a:t>
            </a:r>
            <a:endParaRPr lang="en-US" sz="12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приводит к размышлению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путь от звучания к личному смыслу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трудные и радостные моменты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трудные дни музыка помогает не оставаться наедине с переживаниями. Спокойная мелодия может успокоить, а слова песни — дать ощущение, что тебя понимают.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делом, тренировкой или соревнованием бодрая музыка помогает собраться и настроиться. Ритм и темп создают ощущение движения и уверенности.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музыка усиливает радость и делает событие ярче. Она объединяет людей, помогает петь вместе и лучше запоминать счастливый день.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отдыха музыка создаёт спокойную атмосферу и помогает переключиться. Одна и та же мелодия звучит по-разному дома, в дороге или после учёбы.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25979"/>
            <a:ext cx="4332300" cy="2057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ситуация, чувство и жизненный вопрос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музыкальная ситуация связана с эмоцией и вопросом 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музыки раскрывается через переживание слушателя: одна ситуация вызывает чувство и побуждает задуматься о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музыки для 6 класса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тихо напевают одну и ту же песню, и вдруг весь класс подхватывает знакомую мелодию. В этот момент каждый чувствует себя частью общего дела. Так музыка превращает обычный день в маленькое событие, которое потом вспоминают вместе.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знают все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репетиции школьный хор выходит из кабинета уставший, но довольный. Кто-то вспоминает, как помогал соседу по партии, кто-то — как все вместе справились с трудным местом. Общий звук становится общим достижением, а успех — поводом для дружбы.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после репетиции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дружба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музыка звучит в жизни школьника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ситуации связаны с фоном, другие требуют внимательного слушания и запоминания.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музыка сопровождает привычные занятия дома и на празднике, но заметна и в школе, и на тренировке.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данных для учебной диаграммы; при необходимости замените на результаты опроса класса.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запоминаются лучше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повторение помогают мозгу быстро улавливать порядок звуков, поэтому знакомая песня вспоминается легче, чем обычный текст без мелодии.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выделяет главную мысль и возвращается снова и снова, а куплеты добавляют новые детали. Благодаря такой структуре песня кажется цельной и понятной.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связывает слова в единый образ, поэтому песня может передавать дружбу, доброту, смелость и ответственность так, что её хочется напевать ещё долго.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и мультфильмах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зрителю сразу понять настроение сцены: нежность, тревогу, ожидание или торжество. Даже без слов она подсказывает, что чувствует герой и чего стоит ждать дальше.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кадр звучит по-разному с разной музыкой. Спокойная мелодия делает сцену мягче, а напряжённая — усиливает драму и помогает сильнее переживать происходящее.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вдумчиво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которая помогает понять не только звук, но и смысл произведения.
</a:t>
            </a:r>
            <a:endParaRPr lang="en-US" sz="1343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выбор человека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слышны разговоры о честности, смелости и верности. Эти слова помогают школьнику увидеть, какие качества нужны в дружбе, учёбе и общении с близкими.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ошибке и прощении напоминают, что человек не всегда поступает идеально. Важно уметь признавать промахи, исправлять их и уважать чувства других.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короткая строка в песне выражает мысль точнее длинного объяснения. Поэтому музыка помогает не только слушать, но и задумываться о собственном выборе.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подводит к вопросу ответственности: что будет после моего решения, моего обещания или моего слова. Такой вопрос особенно близок в классе 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музыки сильнее влияют на впечатление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музыки меняется, если один из элементов звучит особенно ярко или, наоборот, почти незаметно.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впечатление чаще всего сильнее влияют ритм и мелодия, но смысл и характер звучания создаются только вместе со словами, тембром и динамикой.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обсуждения в классе; значения условные и могут быть заменены результатами опроса.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школьника есть мелодия, которую включают только на семейных праздниках. Каждый раз она напоминает о смехе, подарках и людях, собравшихся за одним столом. Так музыка становится частью памяти о тёплом и важном дне.
</a:t>
            </a:r>
            <a:endParaRPr lang="en-US" sz="743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дня рождения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вспоминает летнюю поездку, когда в машине долго звучала одна песня. С тех пор она связана у него с дорогой, новыми местами и чувством свободы. Несколько минут музыки могут сохранить целое путешествие.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из поездки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третьей школьницы особой стала песня, которую класс исполнял на концерте. В ней остались волнение перед выходом, поддержка друзей и радость после аплодисментов. Теперь эта мелодия напоминает ей о первом общем успехе.
</a:t>
            </a:r>
            <a:endParaRPr lang="en-US" sz="732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школьного праздника
</a:t>
            </a:r>
            <a:endParaRPr lang="en-US" sz="12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становится личной историей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музыке и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встреча с музыкой — это не только впечатление, но и повод задуматься о себе и о других людях. Так музыка становится частью жизни, а не только её украшением.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подводят к размышлению о поступках, отношениях и выборе. Они могут поддержать в трудный момент или помочь по-новому взглянуть на обычную ситуацию.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музыку, человек вспоминает семью, друзей, школу, праздники и важные события. Поэтому мелодии часто становятся частью личной памяти и биографии.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замечать чувства, которые не всегда легко выразить словами. Она делает радость, грусть, надежду и тревогу более понятными для самого слушателя.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увидеть жизнь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чувство, память и мысль: она радует, поддерживает, напоминает и заставляет задуматься. В этом её особая сила и близость каждому слушателю.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2026-05-24T23:57:15Z</dcterms:created>
  <dcterms:modified xsi:type="dcterms:W3CDTF">2026-05-24T23:57:15Z</dcterms:modified>
</cp:coreProperties>
</file>