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химической промышленности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сырьё, энергия и рынки формируют мировую карту отрасли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тяготеет к месторождениям сырья, дешёвой энергии, воде, портам и крупным рынкам сбыта. Поэтому её центры складывались не повсеместно, а в зонах с наилучшими условиями для переработки и экспорта.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отрасль размещается неравномерно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как основа современной экономики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производит минеральные удобрения, без которых невозможно высокопродуктивное земледелие. Она также поставляет азотные, фосфорные и калийные соединения, обеспечивая стабильность урожайности и развитие агропромышленного комплекса.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других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выпускает полимеры, синтетические волокна, каучук, краски и покрытия. Эти продукты используются в строительстве, машиностроении, транспорте и производстве бытовых товаров.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химического сырья создаются лекарства, бытовая химия и множество специальных веществ. Именно поэтому отрасль напрямую влияет на качество жизни, медицину и санитарную безопасность населения.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Наукоёмкая основа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отрасли определяется глубиной переработки сырья, технической оснащённостью предприятий и силой научной базы. Чем выше эти показатели, тем больше доля сложной и дорогой продукции.
</a:t>
            </a:r>
            <a:endParaRPr lang="en-US" sz="1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нынешнее лидерство Восточной Азии, но и заметное усиление новых центров на Ближнем Востоке и в Южной Азии.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химия всё сильнее концентрируется в Азии, тогда как Европа и Северная Америка сохраняют крупные, но менее быстро растущие 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обобщённых отраслевых обзоров; значения показаны как сравнительные индексы, а не официальная статистика.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регионы мирового производства химической продукции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Нефтехимические комплексы в прибрежных районах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Роттердам, Антверпен, Хьюстон, Сингапур и Шанхай сформировали мощные нефтехимические кластеры. Их развитие связано с портовой инфраструктурой, трубопроводами и близостью к мировым торговым маршрутам.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площадки удобны для импорта нефти и газа, а также для вывоза готовой продукции. Порты сокращают логистические издержки и связывают заводы с международными рынками.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комплексы легче ориентируются на экспорт и быстро реагируют на спрос разных стран. Это особенно важно для продукции, которая производится в больших объёмах и требует быстрой отгрузки.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Нефтехимия требует резервуаров, причалов, трубопроводов и терминалов для опасных грузов. Поэтому предприятия часто объединяются в крупные промышленные зоны, где инфраструктура используется совместно.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3989"/>
            <a:ext cx="4037700" cy="22266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специализации отражает различия в сырьевой базе, технологиях и доступе к мировым рынкам.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регионов зависит прежде всего от сочетания сырья, технологического уровня и выгодного положения относительно рынков сбыта.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региональной структуре мировой химической промышленности, составленная по учебным и обзорным материалам.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лидеры и специализация химической промышленности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 размещения химических предприятий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химические производства чаще всего тяготеют к месторождениям нефти и газа. Это снижает стоимость сырья, упрощает снабжение и делает первичную переработку более выгодной для крупных предприятий.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 фосфориты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фосфориты и сера особенно важны для выпуска кислот, соды, фосфорных удобрений и ряда промежуточных продуктов. Поэтому многие предприятия строятся рядом с добывающими районами.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 и метанол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аммиака и метанола выгодно размещать возле газовых месторождений и газопроводов. В этом случае сырьё поступает непрерывно, а затраты на его доставку существенно ниже.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удобрения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Калийная химия концентрируется в районах добычи калийных солей. К числу таких территорий относятся Канада, Россия и Беларусь, где сырьё прямо определяет размещение производств.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химический кластер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 сырья до конечных потребителей и роль общей инфраструктуры.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зрелый центр высоких технологий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предприятия сильны в выпуске сложных химических продуктов с высокой добавленной стоимостью. Здесь особенно важны точность, контроль качества и тесная связь с научными центрами.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Фармацевтическое производство остаётся одной из самых конкурентных отраслей региона. Оно опирается на развитую исследовательскую базу, строгие стандарты и высокий спрос на качественные препараты.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активно развивает более чистые производственные решения, снижая выбросы и повышая энергоэффективность. Это делает регион заметным центром модернизации химической промышленности.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Рейнско-Рурский район, коридор Роттердам—Антверпен и Северная Италия. Эти зоны объединяют предприятия, транспортные узлы и исследовательскую инфраструктуру.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опора на нефть, газ и крупный рынок
</a:t>
            </a:r>
            <a:endParaRPr lang="en-US" sz="2505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Мексиканского залива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остаётся главным центром нефтехимии, потому что сочетает сырьё, порты, трубопроводы и крупные перерабатывающие предприятия. Здесь особенно развиты производства базовых химикатов.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сланцевый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химическая промышленность получила мощный импульс благодаря сланцевому газу, развитой трубопроводной сети и огромному внутреннему рынку. Это снижает издержки и поддерживает крупнотоннажное производство.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и Атлантика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Великих озёр и Атлантическое побережье важны как промышленные и транспортные узлы. Они обслуживают внутренний рынок и обеспечивают связь с другими частями страны.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специализируется на удобрениях, базовых химикатах и сырьевых производствах, связанных с минеральными ресурсами и энергетикой. Для неё особенно важно выгодное сочетание добычи и переработки.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закрепляется как ведущий центр отрасли: здесь сосредоточены массовая химия, полимеры и продукция высокой добавленной стоимости, а внутренние территории уступают по значению морским узлам.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 Южная Корея укрепляют позиции в высокоточной химии и материалах для электроники, а производство постепенно смещается к прибрежным промышленным зонам с удобным доступом к импорту сырья.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2000–2010-е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быстро наращивает выпуск базовой химии благодаря масштабному внутреннему рынку, инвестициям в заводы, порты и транспортную инфраструктуру, а также расширению нефтехимических и полимерных мощностей.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 — главный центр роста химической промышленности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динамику влияют рост внутреннего спроса, развитие портовой инфраструктуры и перенос части мощностей ближе к сырью и конечным потребителям.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последовательно усиливает роль, а Европа и Северная Америка теряют относительную долю, сохраняя сильные отдельные сегменты.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общим отраслевым тенденциям мировой химической промышленности, 1980-е–2020-е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 мирового производства в Азию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как основа кластера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Персидского залива химические комплексы вырастают рядом с газовыми месторождениями и терминалами. Дешевое сырье позволяет выпускать аммиак и метанол в больших объемах, а затем быстро отправлять продукцию на экспортные рынки.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 факелы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терминал, резервуарный парк и сеть трубопроводов образуют единый промышленный ландшафт. Факельные установки напоминают о непрерывном цикле переработки, где важны безопасность, надежность и быстрая отгрузка судов.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полиэтилен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Ассортимент региона ориентирован на массовую продукцию с устойчивым спросом: удобрения, полиэтилен, метанол и другие базовые химикаты. Такой профиль делает Ближний Восток заметным поставщиком для мирового рынка, особенно в Азии и Африке.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Восток: сырьевая специализация и экспортная ориентация
</a:t>
            </a:r>
            <a:endParaRPr lang="en-US" sz="26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узлы химической промышленности связывают сырьевую базу, морскую логистику и крупные промышленные рынки.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узлы почти всегда связаны с портами, трубопроводами и мощной промышленной инфраструктурой, что снижает издержки и ускоряет поставки.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крупнейшим мировым химическим узлам и их специализации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химические узлы мира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главный потребитель химической продукции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обеспечивают сельское хозяйство азотом, фосфором и калием. Именно поэтому спрос на аммиак, азотную кислоту, фосфаты и калийные соли остается стабильным даже при колебаниях конъюнктуры.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портами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удобрений часто размещают рядом с портами и транспортными узлами. Это упрощает доставку сырья и позволяет быстро отправлять готовую продукцию в регионы с высоким аграрным спросом.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аграрные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Индия, Бразилия и США потребляют огромные объемы химической продукции для полей и плантаций. Размер сельского хозяйства напрямую влияет на масштаб и структуру отрасли.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сырьем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компонентов для удобрений перемещается между континентами, поэтому отрасль зависит от устойчивых поставок сырья, работы морских маршрутов и ценовой доступности энергоресурсов.
</a:t>
            </a:r>
            <a:endParaRPr lang="en-US" sz="12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мировой химической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сырья, переработку, хранение и доставку продукции с учетом ключевых рисков и ограничений.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геополитические ограничения отрасли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пошлины и ограничения на оборудование могут задерживать запуск новых мощностей и усложнять международные поставки. Для глобальной отрасли это означает повышенные риски и рост неопределенности.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энергоресурсов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 нефть и газ напрямую меняют себестоимость продукции, особенно в базовой химии. Из-за этого предприятия и страны вынуждены постоянно пересматривать планы развития и закупок.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обновлению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инвестируют в декарбонизацию, переработку пластмасс, энергоэффективные технологии и альтернативное сырье. Эти решения уменьшают давление на природу и помогают сохранять конкурентоспособность.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производство связано с выбросами, токсичными отходами и опасностью загрязнения воды и воздуха. Поэтому предприятиям приходится усиливать очистку, контроль утечек и промышленную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продуктов набор приоритетов меняется: базовая химия ищет сырье и энергию, а фармацевтика и тонкая химия сильнее зависят от кадров и рынка.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 — универсального фактора нет: размещение определяется сочетанием ресурсов, логистики, спроса и экологических требований.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факторов по типичным закономерностям размещения химических предприятий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сильнее всего влияют на размещение предприятий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химической промышленности и новые географические сдвиги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сохраняет лидерство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ожидается в Китае, Индии и странах АСЕАН. Здесь сочетаются большие рынки, расширение инфраструктуры и высокая потребность в базовой и специальной химии.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залив усиливает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продолжат развивать газохимию и экспортные кластеры. Их преимущество — доступ к сырью, современным портам и возможностям крупнотоннажного производства.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технологические ниши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Биохимия, переработка отходов, зеленый водород и материалы для аккумуляторов меняют структуру отрасли. Эти направления требуют научной базы и более гибкой промышленной политики.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Решающее значение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географии отрасли определят цены на энергию, углеродное регулирование, технологические инновации и устойчивость цепочек поставок. Именно они будут задавать темпы и направление переноса мощностей.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химической промышленности меняется, но ее логика остается понятной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размещается там, где соединяются сырье, энергия, транспорт и рынок. Европа сильна в технологиях, США — в нефтехимии, Азия — в масштабах, а Ближний Восток — в сырьевой базе.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2026-06-03T07:20:01Z</dcterms:created>
  <dcterms:modified xsi:type="dcterms:W3CDTF">2026-06-03T07:20:01Z</dcterms:modified>
</cp:coreProperties>
</file>